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0" r:id="rId2"/>
    <p:sldId id="342" r:id="rId3"/>
    <p:sldId id="373" r:id="rId4"/>
    <p:sldId id="345" r:id="rId5"/>
    <p:sldId id="346" r:id="rId6"/>
    <p:sldId id="327" r:id="rId7"/>
    <p:sldId id="316" r:id="rId8"/>
    <p:sldId id="319" r:id="rId9"/>
    <p:sldId id="311" r:id="rId10"/>
    <p:sldId id="344" r:id="rId11"/>
    <p:sldId id="318" r:id="rId12"/>
    <p:sldId id="302" r:id="rId13"/>
    <p:sldId id="322" r:id="rId14"/>
    <p:sldId id="355" r:id="rId15"/>
    <p:sldId id="356" r:id="rId16"/>
    <p:sldId id="357" r:id="rId17"/>
    <p:sldId id="358" r:id="rId18"/>
    <p:sldId id="359" r:id="rId19"/>
    <p:sldId id="360" r:id="rId20"/>
    <p:sldId id="372" r:id="rId21"/>
    <p:sldId id="361" r:id="rId22"/>
    <p:sldId id="362" r:id="rId23"/>
    <p:sldId id="339" r:id="rId24"/>
    <p:sldId id="352" r:id="rId25"/>
    <p:sldId id="378" r:id="rId26"/>
    <p:sldId id="334" r:id="rId27"/>
    <p:sldId id="363" r:id="rId28"/>
    <p:sldId id="370" r:id="rId29"/>
    <p:sldId id="324" r:id="rId30"/>
    <p:sldId id="377" r:id="rId31"/>
    <p:sldId id="374" r:id="rId32"/>
    <p:sldId id="375" r:id="rId33"/>
    <p:sldId id="376" r:id="rId3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yne Robertson" initials="WR" lastIdx="1" clrIdx="0">
    <p:extLst>
      <p:ext uri="{19B8F6BF-5375-455C-9EA6-DF929625EA0E}">
        <p15:presenceInfo xmlns:p15="http://schemas.microsoft.com/office/powerpoint/2012/main" userId="S-1-5-21-2818445042-3626021201-2016646273-1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58AD8-A5EF-4CAA-BA89-046D64B7DF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23CD4D68-EF4A-41F8-811E-856B989DA316}">
      <dgm:prSet phldrT="[Text]" custT="1"/>
      <dgm:spPr/>
      <dgm:t>
        <a:bodyPr/>
        <a:lstStyle/>
        <a:p>
          <a:r>
            <a:rPr lang="en-NZ" sz="2400" b="1" dirty="0" smtClean="0"/>
            <a:t>Key Mediation Statements</a:t>
          </a:r>
          <a:endParaRPr lang="en-NZ" sz="2400" b="1" dirty="0"/>
        </a:p>
      </dgm:t>
    </dgm:pt>
    <dgm:pt modelId="{37B8F8BB-3BAF-466C-8F89-07068D341AFC}" type="parTrans" cxnId="{9A3CB013-DD47-417F-8108-C08460801E48}">
      <dgm:prSet/>
      <dgm:spPr/>
      <dgm:t>
        <a:bodyPr/>
        <a:lstStyle/>
        <a:p>
          <a:endParaRPr lang="en-NZ"/>
        </a:p>
      </dgm:t>
    </dgm:pt>
    <dgm:pt modelId="{E902EB55-E3B6-4957-9409-AC2620309770}" type="sibTrans" cxnId="{9A3CB013-DD47-417F-8108-C08460801E48}">
      <dgm:prSet/>
      <dgm:spPr/>
      <dgm:t>
        <a:bodyPr/>
        <a:lstStyle/>
        <a:p>
          <a:endParaRPr lang="en-NZ"/>
        </a:p>
      </dgm:t>
    </dgm:pt>
    <dgm:pt modelId="{DF0956E5-602E-45AC-A9AB-320B3C23AB7F}">
      <dgm:prSet phldrT="[Text]"/>
      <dgm:spPr/>
      <dgm:t>
        <a:bodyPr/>
        <a:lstStyle/>
        <a:p>
          <a:r>
            <a: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Redesign the new funding model under the governments recently agreed Pay Equity Principles.</a:t>
          </a:r>
          <a:endParaRPr lang="en-NZ" dirty="0"/>
        </a:p>
      </dgm:t>
    </dgm:pt>
    <dgm:pt modelId="{30BF269A-FBD5-4A42-A100-92DF3AEBEAD8}" type="parTrans" cxnId="{A8C8A725-0ABE-457E-91AD-3481BB8D0CC7}">
      <dgm:prSet/>
      <dgm:spPr/>
      <dgm:t>
        <a:bodyPr/>
        <a:lstStyle/>
        <a:p>
          <a:endParaRPr lang="en-NZ"/>
        </a:p>
      </dgm:t>
    </dgm:pt>
    <dgm:pt modelId="{735070B6-D2C7-4C4F-B333-F9B7C5B4A1BF}" type="sibTrans" cxnId="{A8C8A725-0ABE-457E-91AD-3481BB8D0CC7}">
      <dgm:prSet/>
      <dgm:spPr/>
      <dgm:t>
        <a:bodyPr/>
        <a:lstStyle/>
        <a:p>
          <a:endParaRPr lang="en-NZ"/>
        </a:p>
      </dgm:t>
    </dgm:pt>
    <dgm:pt modelId="{50B77C34-4F23-46F5-B75B-7D46A46FA82A}">
      <dgm:prSet phldrT="[Text]"/>
      <dgm:spPr/>
      <dgm:t>
        <a:bodyPr/>
        <a:lstStyle/>
        <a:p>
          <a:r>
            <a: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Ministry agreed that in order to enhance the relationship with the College it will enter into a MOU in relation to the clinical and workforce advice the College provides to the Ministry.</a:t>
          </a:r>
          <a:endParaRPr lang="en-NZ" dirty="0"/>
        </a:p>
      </dgm:t>
    </dgm:pt>
    <dgm:pt modelId="{B5945183-4AF0-4CFE-AF5C-4787B4C1A39C}" type="parTrans" cxnId="{8DABA1D8-7B9F-45B6-9651-8FBF96B0E1D3}">
      <dgm:prSet/>
      <dgm:spPr/>
      <dgm:t>
        <a:bodyPr/>
        <a:lstStyle/>
        <a:p>
          <a:endParaRPr lang="en-NZ"/>
        </a:p>
      </dgm:t>
    </dgm:pt>
    <dgm:pt modelId="{5713B5F2-B937-4334-9E6F-0000D149CD50}" type="sibTrans" cxnId="{8DABA1D8-7B9F-45B6-9651-8FBF96B0E1D3}">
      <dgm:prSet/>
      <dgm:spPr/>
      <dgm:t>
        <a:bodyPr/>
        <a:lstStyle/>
        <a:p>
          <a:endParaRPr lang="en-NZ"/>
        </a:p>
      </dgm:t>
    </dgm:pt>
    <dgm:pt modelId="{737999C1-6C1F-4EF7-A7F5-8263612A8992}">
      <dgm:prSet phldrT="[Text]"/>
      <dgm:spPr/>
      <dgm:t>
        <a:bodyPr/>
        <a:lstStyle/>
        <a:p>
          <a:r>
            <a: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It agreed that this evaluation must consider systematic and historic undervaluation of the community LMC role.</a:t>
          </a:r>
          <a:endParaRPr lang="en-NZ" dirty="0"/>
        </a:p>
      </dgm:t>
    </dgm:pt>
    <dgm:pt modelId="{23AED040-0084-4E61-A20E-1119B8A06E0B}" type="parTrans" cxnId="{CC47852A-7761-4BD1-A8FD-92116C0B7807}">
      <dgm:prSet/>
      <dgm:spPr/>
      <dgm:t>
        <a:bodyPr/>
        <a:lstStyle/>
        <a:p>
          <a:endParaRPr lang="en-NZ"/>
        </a:p>
      </dgm:t>
    </dgm:pt>
    <dgm:pt modelId="{35B5B366-47B5-43A2-A5AC-20DC24D0B10D}" type="sibTrans" cxnId="{CC47852A-7761-4BD1-A8FD-92116C0B7807}">
      <dgm:prSet/>
      <dgm:spPr/>
      <dgm:t>
        <a:bodyPr/>
        <a:lstStyle/>
        <a:p>
          <a:endParaRPr lang="en-NZ"/>
        </a:p>
      </dgm:t>
    </dgm:pt>
    <dgm:pt modelId="{1430CA98-9F92-46D9-A27A-049FB832562C}">
      <dgm:prSet phldrT="[Text]"/>
      <dgm:spPr/>
      <dgm:t>
        <a:bodyPr/>
        <a:lstStyle/>
        <a:p>
          <a:r>
            <a: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It was agreed that the community LMC midwife role must be job sized and evaluated by a </a:t>
          </a:r>
          <a:r>
            <a:rPr lang="en-N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mutually agreed</a:t>
          </a:r>
          <a:r>
            <a: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external evaluator.</a:t>
          </a:r>
          <a:endParaRPr lang="en-NZ" dirty="0"/>
        </a:p>
      </dgm:t>
    </dgm:pt>
    <dgm:pt modelId="{811A3620-D8A8-42F0-8690-AA1AD086DC4E}" type="parTrans" cxnId="{2A3525B0-AC20-4832-A383-C44975669290}">
      <dgm:prSet/>
      <dgm:spPr/>
      <dgm:t>
        <a:bodyPr/>
        <a:lstStyle/>
        <a:p>
          <a:endParaRPr lang="en-NZ"/>
        </a:p>
      </dgm:t>
    </dgm:pt>
    <dgm:pt modelId="{58092DAA-216A-4851-8446-227989DAD434}" type="sibTrans" cxnId="{2A3525B0-AC20-4832-A383-C44975669290}">
      <dgm:prSet/>
      <dgm:spPr/>
      <dgm:t>
        <a:bodyPr/>
        <a:lstStyle/>
        <a:p>
          <a:endParaRPr lang="en-NZ"/>
        </a:p>
      </dgm:t>
    </dgm:pt>
    <dgm:pt modelId="{E9A79E4B-9A1A-4040-B713-2808B53555E0}">
      <dgm:prSet phldrT="[Text]"/>
      <dgm:spPr/>
      <dgm:t>
        <a:bodyPr/>
        <a:lstStyle/>
        <a:p>
          <a:r>
            <a: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It agreed that all Court affidavits (which include extensive evaluation of the role of the LMC midwives in comparison with GP’s) can go to the expert evaluator.</a:t>
          </a:r>
          <a:endParaRPr lang="en-NZ" dirty="0"/>
        </a:p>
      </dgm:t>
    </dgm:pt>
    <dgm:pt modelId="{47088798-2EC5-485B-A3D9-4B05D043BF79}" type="parTrans" cxnId="{2BCDB22C-6E95-4A5E-9187-789D13E31686}">
      <dgm:prSet/>
      <dgm:spPr/>
      <dgm:t>
        <a:bodyPr/>
        <a:lstStyle/>
        <a:p>
          <a:endParaRPr lang="en-NZ"/>
        </a:p>
      </dgm:t>
    </dgm:pt>
    <dgm:pt modelId="{52F76B54-60DC-42F6-A484-3D16756C68FD}" type="sibTrans" cxnId="{2BCDB22C-6E95-4A5E-9187-789D13E31686}">
      <dgm:prSet/>
      <dgm:spPr/>
      <dgm:t>
        <a:bodyPr/>
        <a:lstStyle/>
        <a:p>
          <a:endParaRPr lang="en-NZ"/>
        </a:p>
      </dgm:t>
    </dgm:pt>
    <dgm:pt modelId="{AF356C9D-0B2C-4587-B4C3-604ABB43FF39}" type="pres">
      <dgm:prSet presAssocID="{DCB58AD8-A5EF-4CAA-BA89-046D64B7DF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NZ"/>
        </a:p>
      </dgm:t>
    </dgm:pt>
    <dgm:pt modelId="{114C7E68-B628-4518-B99D-9FD5C5C55DD9}" type="pres">
      <dgm:prSet presAssocID="{23CD4D68-EF4A-41F8-811E-856B989DA316}" presName="thickLine" presStyleLbl="alignNode1" presStyleIdx="0" presStyleCnt="1"/>
      <dgm:spPr/>
    </dgm:pt>
    <dgm:pt modelId="{82AA4FF6-7C65-4187-BABB-977CF8A46AB3}" type="pres">
      <dgm:prSet presAssocID="{23CD4D68-EF4A-41F8-811E-856B989DA316}" presName="horz1" presStyleCnt="0"/>
      <dgm:spPr/>
    </dgm:pt>
    <dgm:pt modelId="{AADCC14E-4827-4CAB-B452-B2B1B94719FC}" type="pres">
      <dgm:prSet presAssocID="{23CD4D68-EF4A-41F8-811E-856B989DA316}" presName="tx1" presStyleLbl="revTx" presStyleIdx="0" presStyleCnt="6" custScaleX="175134"/>
      <dgm:spPr/>
      <dgm:t>
        <a:bodyPr/>
        <a:lstStyle/>
        <a:p>
          <a:endParaRPr lang="en-NZ"/>
        </a:p>
      </dgm:t>
    </dgm:pt>
    <dgm:pt modelId="{CA0817BD-280F-466C-9F9E-B2B5F929B19B}" type="pres">
      <dgm:prSet presAssocID="{23CD4D68-EF4A-41F8-811E-856B989DA316}" presName="vert1" presStyleCnt="0"/>
      <dgm:spPr/>
    </dgm:pt>
    <dgm:pt modelId="{557774E3-E8E1-4DD2-A3A6-31E20E1E2D32}" type="pres">
      <dgm:prSet presAssocID="{DF0956E5-602E-45AC-A9AB-320B3C23AB7F}" presName="vertSpace2a" presStyleCnt="0"/>
      <dgm:spPr/>
    </dgm:pt>
    <dgm:pt modelId="{B1BABB9F-0720-4B08-803B-2886FAEB206C}" type="pres">
      <dgm:prSet presAssocID="{DF0956E5-602E-45AC-A9AB-320B3C23AB7F}" presName="horz2" presStyleCnt="0"/>
      <dgm:spPr/>
    </dgm:pt>
    <dgm:pt modelId="{4E7ED9CC-0A84-43A1-8C31-22B680461868}" type="pres">
      <dgm:prSet presAssocID="{DF0956E5-602E-45AC-A9AB-320B3C23AB7F}" presName="horzSpace2" presStyleCnt="0"/>
      <dgm:spPr/>
    </dgm:pt>
    <dgm:pt modelId="{3649360D-E938-4DCE-A2EA-863C23BBD27C}" type="pres">
      <dgm:prSet presAssocID="{DF0956E5-602E-45AC-A9AB-320B3C23AB7F}" presName="tx2" presStyleLbl="revTx" presStyleIdx="1" presStyleCnt="6" custScaleX="296148" custScaleY="39838"/>
      <dgm:spPr/>
      <dgm:t>
        <a:bodyPr/>
        <a:lstStyle/>
        <a:p>
          <a:endParaRPr lang="en-NZ"/>
        </a:p>
      </dgm:t>
    </dgm:pt>
    <dgm:pt modelId="{D9743004-6C3E-453A-A596-47C6D738059B}" type="pres">
      <dgm:prSet presAssocID="{DF0956E5-602E-45AC-A9AB-320B3C23AB7F}" presName="vert2" presStyleCnt="0"/>
      <dgm:spPr/>
    </dgm:pt>
    <dgm:pt modelId="{EE09E867-4D04-45FB-BAC2-FF7E6EBF3889}" type="pres">
      <dgm:prSet presAssocID="{DF0956E5-602E-45AC-A9AB-320B3C23AB7F}" presName="thinLine2b" presStyleLbl="callout" presStyleIdx="0" presStyleCnt="4"/>
      <dgm:spPr/>
    </dgm:pt>
    <dgm:pt modelId="{2111D60A-02E1-45F2-A52E-5A28AD6B2E15}" type="pres">
      <dgm:prSet presAssocID="{DF0956E5-602E-45AC-A9AB-320B3C23AB7F}" presName="vertSpace2b" presStyleCnt="0"/>
      <dgm:spPr/>
    </dgm:pt>
    <dgm:pt modelId="{CC96A1BB-B974-4DCB-B909-3B21BEFCB62A}" type="pres">
      <dgm:prSet presAssocID="{1430CA98-9F92-46D9-A27A-049FB832562C}" presName="horz2" presStyleCnt="0"/>
      <dgm:spPr/>
    </dgm:pt>
    <dgm:pt modelId="{02F3881D-2B2C-4C2E-93E7-2198B566985A}" type="pres">
      <dgm:prSet presAssocID="{1430CA98-9F92-46D9-A27A-049FB832562C}" presName="horzSpace2" presStyleCnt="0"/>
      <dgm:spPr/>
    </dgm:pt>
    <dgm:pt modelId="{A88239C7-EED0-469D-8423-FF77D416353F}" type="pres">
      <dgm:prSet presAssocID="{1430CA98-9F92-46D9-A27A-049FB832562C}" presName="tx2" presStyleLbl="revTx" presStyleIdx="2" presStyleCnt="6" custScaleX="164724" custScaleY="83103"/>
      <dgm:spPr/>
      <dgm:t>
        <a:bodyPr/>
        <a:lstStyle/>
        <a:p>
          <a:endParaRPr lang="en-NZ"/>
        </a:p>
      </dgm:t>
    </dgm:pt>
    <dgm:pt modelId="{99FE786C-4538-4F65-9FDE-C9DEF9CC4EB9}" type="pres">
      <dgm:prSet presAssocID="{1430CA98-9F92-46D9-A27A-049FB832562C}" presName="vert2" presStyleCnt="0"/>
      <dgm:spPr/>
    </dgm:pt>
    <dgm:pt modelId="{B6F237A3-D4CA-473C-88E9-A1E434F61AD9}" type="pres">
      <dgm:prSet presAssocID="{737999C1-6C1F-4EF7-A7F5-8263612A8992}" presName="horz3" presStyleCnt="0"/>
      <dgm:spPr/>
    </dgm:pt>
    <dgm:pt modelId="{1E54EF42-5DDA-42CA-B9FC-9E16AD90B29A}" type="pres">
      <dgm:prSet presAssocID="{737999C1-6C1F-4EF7-A7F5-8263612A8992}" presName="horzSpace3" presStyleCnt="0"/>
      <dgm:spPr/>
    </dgm:pt>
    <dgm:pt modelId="{3C3C74FF-B82A-474E-80D8-DFBA6185E8E6}" type="pres">
      <dgm:prSet presAssocID="{737999C1-6C1F-4EF7-A7F5-8263612A8992}" presName="tx3" presStyleLbl="revTx" presStyleIdx="3" presStyleCnt="6" custScaleX="124406" custScaleY="113987"/>
      <dgm:spPr/>
      <dgm:t>
        <a:bodyPr/>
        <a:lstStyle/>
        <a:p>
          <a:endParaRPr lang="en-NZ"/>
        </a:p>
      </dgm:t>
    </dgm:pt>
    <dgm:pt modelId="{2BDFCAC2-C62C-4521-B8A4-5A7423CC4A8E}" type="pres">
      <dgm:prSet presAssocID="{737999C1-6C1F-4EF7-A7F5-8263612A8992}" presName="vert3" presStyleCnt="0"/>
      <dgm:spPr/>
    </dgm:pt>
    <dgm:pt modelId="{979AF5FE-E7E1-4D70-A4A8-FAFB1A0C1C9B}" type="pres">
      <dgm:prSet presAssocID="{35B5B366-47B5-43A2-A5AC-20DC24D0B10D}" presName="thinLine3" presStyleLbl="callout" presStyleIdx="1" presStyleCnt="4"/>
      <dgm:spPr/>
    </dgm:pt>
    <dgm:pt modelId="{33E36E7B-9423-47A3-80F9-F06A3221CD1F}" type="pres">
      <dgm:prSet presAssocID="{E9A79E4B-9A1A-4040-B713-2808B53555E0}" presName="horz3" presStyleCnt="0"/>
      <dgm:spPr/>
    </dgm:pt>
    <dgm:pt modelId="{AE453D99-15DF-4226-8169-647CB600EAD7}" type="pres">
      <dgm:prSet presAssocID="{E9A79E4B-9A1A-4040-B713-2808B53555E0}" presName="horzSpace3" presStyleCnt="0"/>
      <dgm:spPr/>
    </dgm:pt>
    <dgm:pt modelId="{CCD95911-8DD4-453F-AA54-6D10971CE2D3}" type="pres">
      <dgm:prSet presAssocID="{E9A79E4B-9A1A-4040-B713-2808B53555E0}" presName="tx3" presStyleLbl="revTx" presStyleIdx="4" presStyleCnt="6" custScaleX="139846"/>
      <dgm:spPr/>
      <dgm:t>
        <a:bodyPr/>
        <a:lstStyle/>
        <a:p>
          <a:endParaRPr lang="en-NZ"/>
        </a:p>
      </dgm:t>
    </dgm:pt>
    <dgm:pt modelId="{04A62AA1-C854-4A2E-A50C-CD84DCF0A1DF}" type="pres">
      <dgm:prSet presAssocID="{E9A79E4B-9A1A-4040-B713-2808B53555E0}" presName="vert3" presStyleCnt="0"/>
      <dgm:spPr/>
    </dgm:pt>
    <dgm:pt modelId="{326B7824-CE77-42E7-90CF-4A8187F0CE9E}" type="pres">
      <dgm:prSet presAssocID="{1430CA98-9F92-46D9-A27A-049FB832562C}" presName="thinLine2b" presStyleLbl="callout" presStyleIdx="2" presStyleCnt="4"/>
      <dgm:spPr/>
    </dgm:pt>
    <dgm:pt modelId="{48F0AE2F-E383-4C85-A2A5-2D4E138821C9}" type="pres">
      <dgm:prSet presAssocID="{1430CA98-9F92-46D9-A27A-049FB832562C}" presName="vertSpace2b" presStyleCnt="0"/>
      <dgm:spPr/>
    </dgm:pt>
    <dgm:pt modelId="{5FB2C234-AB33-4DB7-8900-5686CAC9D7B2}" type="pres">
      <dgm:prSet presAssocID="{50B77C34-4F23-46F5-B75B-7D46A46FA82A}" presName="horz2" presStyleCnt="0"/>
      <dgm:spPr/>
    </dgm:pt>
    <dgm:pt modelId="{D10625F3-A6B6-4862-9540-B37F66DBD9A0}" type="pres">
      <dgm:prSet presAssocID="{50B77C34-4F23-46F5-B75B-7D46A46FA82A}" presName="horzSpace2" presStyleCnt="0"/>
      <dgm:spPr/>
    </dgm:pt>
    <dgm:pt modelId="{65D50914-C44E-422B-8907-B92DD3A573C8}" type="pres">
      <dgm:prSet presAssocID="{50B77C34-4F23-46F5-B75B-7D46A46FA82A}" presName="tx2" presStyleLbl="revTx" presStyleIdx="5" presStyleCnt="6" custScaleX="323922" custScaleY="46100"/>
      <dgm:spPr/>
      <dgm:t>
        <a:bodyPr/>
        <a:lstStyle/>
        <a:p>
          <a:endParaRPr lang="en-NZ"/>
        </a:p>
      </dgm:t>
    </dgm:pt>
    <dgm:pt modelId="{15ECA765-6286-4C68-AF31-395CFF7FEC1F}" type="pres">
      <dgm:prSet presAssocID="{50B77C34-4F23-46F5-B75B-7D46A46FA82A}" presName="vert2" presStyleCnt="0"/>
      <dgm:spPr/>
    </dgm:pt>
    <dgm:pt modelId="{5334676A-BA0A-4098-9C60-015BFBB0CF03}" type="pres">
      <dgm:prSet presAssocID="{50B77C34-4F23-46F5-B75B-7D46A46FA82A}" presName="thinLine2b" presStyleLbl="callout" presStyleIdx="3" presStyleCnt="4"/>
      <dgm:spPr/>
    </dgm:pt>
    <dgm:pt modelId="{E5E60960-1C4D-411E-9A7E-D41BF6A330BF}" type="pres">
      <dgm:prSet presAssocID="{50B77C34-4F23-46F5-B75B-7D46A46FA82A}" presName="vertSpace2b" presStyleCnt="0"/>
      <dgm:spPr/>
    </dgm:pt>
  </dgm:ptLst>
  <dgm:cxnLst>
    <dgm:cxn modelId="{A8145E7B-099E-4C00-B676-E9270B0FDEC2}" type="presOf" srcId="{1430CA98-9F92-46D9-A27A-049FB832562C}" destId="{A88239C7-EED0-469D-8423-FF77D416353F}" srcOrd="0" destOrd="0" presId="urn:microsoft.com/office/officeart/2008/layout/LinedList"/>
    <dgm:cxn modelId="{9A3CB013-DD47-417F-8108-C08460801E48}" srcId="{DCB58AD8-A5EF-4CAA-BA89-046D64B7DF41}" destId="{23CD4D68-EF4A-41F8-811E-856B989DA316}" srcOrd="0" destOrd="0" parTransId="{37B8F8BB-3BAF-466C-8F89-07068D341AFC}" sibTransId="{E902EB55-E3B6-4957-9409-AC2620309770}"/>
    <dgm:cxn modelId="{8DABA1D8-7B9F-45B6-9651-8FBF96B0E1D3}" srcId="{23CD4D68-EF4A-41F8-811E-856B989DA316}" destId="{50B77C34-4F23-46F5-B75B-7D46A46FA82A}" srcOrd="2" destOrd="0" parTransId="{B5945183-4AF0-4CFE-AF5C-4787B4C1A39C}" sibTransId="{5713B5F2-B937-4334-9E6F-0000D149CD50}"/>
    <dgm:cxn modelId="{346CFC46-AA7C-4F9D-960C-8587CA355E3B}" type="presOf" srcId="{50B77C34-4F23-46F5-B75B-7D46A46FA82A}" destId="{65D50914-C44E-422B-8907-B92DD3A573C8}" srcOrd="0" destOrd="0" presId="urn:microsoft.com/office/officeart/2008/layout/LinedList"/>
    <dgm:cxn modelId="{F78D8897-1FD0-464A-8A51-08E9D7E8B85D}" type="presOf" srcId="{E9A79E4B-9A1A-4040-B713-2808B53555E0}" destId="{CCD95911-8DD4-453F-AA54-6D10971CE2D3}" srcOrd="0" destOrd="0" presId="urn:microsoft.com/office/officeart/2008/layout/LinedList"/>
    <dgm:cxn modelId="{5BFB0B69-2E1B-402B-A295-9E6FF9B13563}" type="presOf" srcId="{DCB58AD8-A5EF-4CAA-BA89-046D64B7DF41}" destId="{AF356C9D-0B2C-4587-B4C3-604ABB43FF39}" srcOrd="0" destOrd="0" presId="urn:microsoft.com/office/officeart/2008/layout/LinedList"/>
    <dgm:cxn modelId="{C0C73502-8D5C-4A07-9B00-8E1C62DB700F}" type="presOf" srcId="{23CD4D68-EF4A-41F8-811E-856B989DA316}" destId="{AADCC14E-4827-4CAB-B452-B2B1B94719FC}" srcOrd="0" destOrd="0" presId="urn:microsoft.com/office/officeart/2008/layout/LinedList"/>
    <dgm:cxn modelId="{CC47852A-7761-4BD1-A8FD-92116C0B7807}" srcId="{1430CA98-9F92-46D9-A27A-049FB832562C}" destId="{737999C1-6C1F-4EF7-A7F5-8263612A8992}" srcOrd="0" destOrd="0" parTransId="{23AED040-0084-4E61-A20E-1119B8A06E0B}" sibTransId="{35B5B366-47B5-43A2-A5AC-20DC24D0B10D}"/>
    <dgm:cxn modelId="{A8C8A725-0ABE-457E-91AD-3481BB8D0CC7}" srcId="{23CD4D68-EF4A-41F8-811E-856B989DA316}" destId="{DF0956E5-602E-45AC-A9AB-320B3C23AB7F}" srcOrd="0" destOrd="0" parTransId="{30BF269A-FBD5-4A42-A100-92DF3AEBEAD8}" sibTransId="{735070B6-D2C7-4C4F-B333-F9B7C5B4A1BF}"/>
    <dgm:cxn modelId="{2A3525B0-AC20-4832-A383-C44975669290}" srcId="{23CD4D68-EF4A-41F8-811E-856B989DA316}" destId="{1430CA98-9F92-46D9-A27A-049FB832562C}" srcOrd="1" destOrd="0" parTransId="{811A3620-D8A8-42F0-8690-AA1AD086DC4E}" sibTransId="{58092DAA-216A-4851-8446-227989DAD434}"/>
    <dgm:cxn modelId="{E53F2503-15F3-4523-B677-EEE3F5E06845}" type="presOf" srcId="{737999C1-6C1F-4EF7-A7F5-8263612A8992}" destId="{3C3C74FF-B82A-474E-80D8-DFBA6185E8E6}" srcOrd="0" destOrd="0" presId="urn:microsoft.com/office/officeart/2008/layout/LinedList"/>
    <dgm:cxn modelId="{2BCDB22C-6E95-4A5E-9187-789D13E31686}" srcId="{1430CA98-9F92-46D9-A27A-049FB832562C}" destId="{E9A79E4B-9A1A-4040-B713-2808B53555E0}" srcOrd="1" destOrd="0" parTransId="{47088798-2EC5-485B-A3D9-4B05D043BF79}" sibTransId="{52F76B54-60DC-42F6-A484-3D16756C68FD}"/>
    <dgm:cxn modelId="{F26578AF-EE99-48ED-A3B4-98B49EF71E84}" type="presOf" srcId="{DF0956E5-602E-45AC-A9AB-320B3C23AB7F}" destId="{3649360D-E938-4DCE-A2EA-863C23BBD27C}" srcOrd="0" destOrd="0" presId="urn:microsoft.com/office/officeart/2008/layout/LinedList"/>
    <dgm:cxn modelId="{812369DA-65FE-4BD7-8284-86FE41938462}" type="presParOf" srcId="{AF356C9D-0B2C-4587-B4C3-604ABB43FF39}" destId="{114C7E68-B628-4518-B99D-9FD5C5C55DD9}" srcOrd="0" destOrd="0" presId="urn:microsoft.com/office/officeart/2008/layout/LinedList"/>
    <dgm:cxn modelId="{CB16E0B0-8548-40BE-87B0-2E7C627E0A1C}" type="presParOf" srcId="{AF356C9D-0B2C-4587-B4C3-604ABB43FF39}" destId="{82AA4FF6-7C65-4187-BABB-977CF8A46AB3}" srcOrd="1" destOrd="0" presId="urn:microsoft.com/office/officeart/2008/layout/LinedList"/>
    <dgm:cxn modelId="{6005618A-4B52-43AA-93DC-638BFFD87DC3}" type="presParOf" srcId="{82AA4FF6-7C65-4187-BABB-977CF8A46AB3}" destId="{AADCC14E-4827-4CAB-B452-B2B1B94719FC}" srcOrd="0" destOrd="0" presId="urn:microsoft.com/office/officeart/2008/layout/LinedList"/>
    <dgm:cxn modelId="{9CDFDEEC-D2B1-4CF5-BEC6-FF1DEBA9AD48}" type="presParOf" srcId="{82AA4FF6-7C65-4187-BABB-977CF8A46AB3}" destId="{CA0817BD-280F-466C-9F9E-B2B5F929B19B}" srcOrd="1" destOrd="0" presId="urn:microsoft.com/office/officeart/2008/layout/LinedList"/>
    <dgm:cxn modelId="{E07D3A4D-9DA2-4BD7-A1E0-782A12F7720C}" type="presParOf" srcId="{CA0817BD-280F-466C-9F9E-B2B5F929B19B}" destId="{557774E3-E8E1-4DD2-A3A6-31E20E1E2D32}" srcOrd="0" destOrd="0" presId="urn:microsoft.com/office/officeart/2008/layout/LinedList"/>
    <dgm:cxn modelId="{DA8C886F-F231-443B-B20E-BE0A969AE2FD}" type="presParOf" srcId="{CA0817BD-280F-466C-9F9E-B2B5F929B19B}" destId="{B1BABB9F-0720-4B08-803B-2886FAEB206C}" srcOrd="1" destOrd="0" presId="urn:microsoft.com/office/officeart/2008/layout/LinedList"/>
    <dgm:cxn modelId="{7F8214C1-7A59-494A-B3F1-948E25E8308D}" type="presParOf" srcId="{B1BABB9F-0720-4B08-803B-2886FAEB206C}" destId="{4E7ED9CC-0A84-43A1-8C31-22B680461868}" srcOrd="0" destOrd="0" presId="urn:microsoft.com/office/officeart/2008/layout/LinedList"/>
    <dgm:cxn modelId="{DCCE6D38-73C7-4887-8EDD-9D544A77823F}" type="presParOf" srcId="{B1BABB9F-0720-4B08-803B-2886FAEB206C}" destId="{3649360D-E938-4DCE-A2EA-863C23BBD27C}" srcOrd="1" destOrd="0" presId="urn:microsoft.com/office/officeart/2008/layout/LinedList"/>
    <dgm:cxn modelId="{0728DB2C-8F94-4857-BECD-29567EF92A6C}" type="presParOf" srcId="{B1BABB9F-0720-4B08-803B-2886FAEB206C}" destId="{D9743004-6C3E-453A-A596-47C6D738059B}" srcOrd="2" destOrd="0" presId="urn:microsoft.com/office/officeart/2008/layout/LinedList"/>
    <dgm:cxn modelId="{064A7A4A-950E-4F76-82BC-CB82453B257B}" type="presParOf" srcId="{CA0817BD-280F-466C-9F9E-B2B5F929B19B}" destId="{EE09E867-4D04-45FB-BAC2-FF7E6EBF3889}" srcOrd="2" destOrd="0" presId="urn:microsoft.com/office/officeart/2008/layout/LinedList"/>
    <dgm:cxn modelId="{C7A6D6E0-204F-41D8-88C0-3C9DAC59B54E}" type="presParOf" srcId="{CA0817BD-280F-466C-9F9E-B2B5F929B19B}" destId="{2111D60A-02E1-45F2-A52E-5A28AD6B2E15}" srcOrd="3" destOrd="0" presId="urn:microsoft.com/office/officeart/2008/layout/LinedList"/>
    <dgm:cxn modelId="{70C63B02-3E13-49EE-9FD1-0EA477D933D8}" type="presParOf" srcId="{CA0817BD-280F-466C-9F9E-B2B5F929B19B}" destId="{CC96A1BB-B974-4DCB-B909-3B21BEFCB62A}" srcOrd="4" destOrd="0" presId="urn:microsoft.com/office/officeart/2008/layout/LinedList"/>
    <dgm:cxn modelId="{0CC94D35-8107-41CA-983B-AD9FFE012AE2}" type="presParOf" srcId="{CC96A1BB-B974-4DCB-B909-3B21BEFCB62A}" destId="{02F3881D-2B2C-4C2E-93E7-2198B566985A}" srcOrd="0" destOrd="0" presId="urn:microsoft.com/office/officeart/2008/layout/LinedList"/>
    <dgm:cxn modelId="{7D728989-8867-4ED8-9CB1-AF3958D82001}" type="presParOf" srcId="{CC96A1BB-B974-4DCB-B909-3B21BEFCB62A}" destId="{A88239C7-EED0-469D-8423-FF77D416353F}" srcOrd="1" destOrd="0" presId="urn:microsoft.com/office/officeart/2008/layout/LinedList"/>
    <dgm:cxn modelId="{64FD3AB6-9A37-4CAB-915B-DB2CABB015FB}" type="presParOf" srcId="{CC96A1BB-B974-4DCB-B909-3B21BEFCB62A}" destId="{99FE786C-4538-4F65-9FDE-C9DEF9CC4EB9}" srcOrd="2" destOrd="0" presId="urn:microsoft.com/office/officeart/2008/layout/LinedList"/>
    <dgm:cxn modelId="{16E26797-AD8A-486A-B34F-ADF55C27C1B9}" type="presParOf" srcId="{99FE786C-4538-4F65-9FDE-C9DEF9CC4EB9}" destId="{B6F237A3-D4CA-473C-88E9-A1E434F61AD9}" srcOrd="0" destOrd="0" presId="urn:microsoft.com/office/officeart/2008/layout/LinedList"/>
    <dgm:cxn modelId="{0B73B002-20F6-410F-9930-BD880B979CD7}" type="presParOf" srcId="{B6F237A3-D4CA-473C-88E9-A1E434F61AD9}" destId="{1E54EF42-5DDA-42CA-B9FC-9E16AD90B29A}" srcOrd="0" destOrd="0" presId="urn:microsoft.com/office/officeart/2008/layout/LinedList"/>
    <dgm:cxn modelId="{91992710-E2E2-4149-9AB5-E0D81543AF93}" type="presParOf" srcId="{B6F237A3-D4CA-473C-88E9-A1E434F61AD9}" destId="{3C3C74FF-B82A-474E-80D8-DFBA6185E8E6}" srcOrd="1" destOrd="0" presId="urn:microsoft.com/office/officeart/2008/layout/LinedList"/>
    <dgm:cxn modelId="{5802EC90-9CFB-42C4-B9A5-1315C2456BB6}" type="presParOf" srcId="{B6F237A3-D4CA-473C-88E9-A1E434F61AD9}" destId="{2BDFCAC2-C62C-4521-B8A4-5A7423CC4A8E}" srcOrd="2" destOrd="0" presId="urn:microsoft.com/office/officeart/2008/layout/LinedList"/>
    <dgm:cxn modelId="{F4A028C6-56DC-45F4-95DE-29E96B2749ED}" type="presParOf" srcId="{99FE786C-4538-4F65-9FDE-C9DEF9CC4EB9}" destId="{979AF5FE-E7E1-4D70-A4A8-FAFB1A0C1C9B}" srcOrd="1" destOrd="0" presId="urn:microsoft.com/office/officeart/2008/layout/LinedList"/>
    <dgm:cxn modelId="{4EB3BCC7-06A1-43BB-A084-B6EDBE10FC5F}" type="presParOf" srcId="{99FE786C-4538-4F65-9FDE-C9DEF9CC4EB9}" destId="{33E36E7B-9423-47A3-80F9-F06A3221CD1F}" srcOrd="2" destOrd="0" presId="urn:microsoft.com/office/officeart/2008/layout/LinedList"/>
    <dgm:cxn modelId="{596F6F31-2729-4BC7-987E-AD92A1B3DB9C}" type="presParOf" srcId="{33E36E7B-9423-47A3-80F9-F06A3221CD1F}" destId="{AE453D99-15DF-4226-8169-647CB600EAD7}" srcOrd="0" destOrd="0" presId="urn:microsoft.com/office/officeart/2008/layout/LinedList"/>
    <dgm:cxn modelId="{44DE2299-AA72-4AE3-ACC9-5ADD11A25CD5}" type="presParOf" srcId="{33E36E7B-9423-47A3-80F9-F06A3221CD1F}" destId="{CCD95911-8DD4-453F-AA54-6D10971CE2D3}" srcOrd="1" destOrd="0" presId="urn:microsoft.com/office/officeart/2008/layout/LinedList"/>
    <dgm:cxn modelId="{98DEA77B-498F-42F9-9676-C3DA4635B28E}" type="presParOf" srcId="{33E36E7B-9423-47A3-80F9-F06A3221CD1F}" destId="{04A62AA1-C854-4A2E-A50C-CD84DCF0A1DF}" srcOrd="2" destOrd="0" presId="urn:microsoft.com/office/officeart/2008/layout/LinedList"/>
    <dgm:cxn modelId="{181AB2AE-BCCC-44C5-9454-398440DA99AF}" type="presParOf" srcId="{CA0817BD-280F-466C-9F9E-B2B5F929B19B}" destId="{326B7824-CE77-42E7-90CF-4A8187F0CE9E}" srcOrd="5" destOrd="0" presId="urn:microsoft.com/office/officeart/2008/layout/LinedList"/>
    <dgm:cxn modelId="{66A706E0-2036-4DF0-AB27-4FEE44B83E6F}" type="presParOf" srcId="{CA0817BD-280F-466C-9F9E-B2B5F929B19B}" destId="{48F0AE2F-E383-4C85-A2A5-2D4E138821C9}" srcOrd="6" destOrd="0" presId="urn:microsoft.com/office/officeart/2008/layout/LinedList"/>
    <dgm:cxn modelId="{97447C73-A842-4791-932C-C53DC73DFF55}" type="presParOf" srcId="{CA0817BD-280F-466C-9F9E-B2B5F929B19B}" destId="{5FB2C234-AB33-4DB7-8900-5686CAC9D7B2}" srcOrd="7" destOrd="0" presId="urn:microsoft.com/office/officeart/2008/layout/LinedList"/>
    <dgm:cxn modelId="{9BE5F7CD-A3BE-4E55-8102-ABBFF59C495E}" type="presParOf" srcId="{5FB2C234-AB33-4DB7-8900-5686CAC9D7B2}" destId="{D10625F3-A6B6-4862-9540-B37F66DBD9A0}" srcOrd="0" destOrd="0" presId="urn:microsoft.com/office/officeart/2008/layout/LinedList"/>
    <dgm:cxn modelId="{2D08127D-446F-49EF-BB6F-39F21FD13696}" type="presParOf" srcId="{5FB2C234-AB33-4DB7-8900-5686CAC9D7B2}" destId="{65D50914-C44E-422B-8907-B92DD3A573C8}" srcOrd="1" destOrd="0" presId="urn:microsoft.com/office/officeart/2008/layout/LinedList"/>
    <dgm:cxn modelId="{E0DDD003-B004-4124-B441-CF9CF27EF168}" type="presParOf" srcId="{5FB2C234-AB33-4DB7-8900-5686CAC9D7B2}" destId="{15ECA765-6286-4C68-AF31-395CFF7FEC1F}" srcOrd="2" destOrd="0" presId="urn:microsoft.com/office/officeart/2008/layout/LinedList"/>
    <dgm:cxn modelId="{7A2F4EED-4942-4020-929C-D4EBDD8E844E}" type="presParOf" srcId="{CA0817BD-280F-466C-9F9E-B2B5F929B19B}" destId="{5334676A-BA0A-4098-9C60-015BFBB0CF03}" srcOrd="8" destOrd="0" presId="urn:microsoft.com/office/officeart/2008/layout/LinedList"/>
    <dgm:cxn modelId="{2D384EBC-7A57-43D0-99CA-247BCEE538D1}" type="presParOf" srcId="{CA0817BD-280F-466C-9F9E-B2B5F929B19B}" destId="{E5E60960-1C4D-411E-9A7E-D41BF6A330B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0D6706-C86B-4BBB-8CE7-3A125CC6F8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F84FE37-5101-4FB4-B440-4ACA614E1CDE}">
      <dgm:prSet phldrT="[Text]"/>
      <dgm:spPr/>
      <dgm:t>
        <a:bodyPr/>
        <a:lstStyle/>
        <a:p>
          <a:r>
            <a:rPr lang="en-NZ" b="1" dirty="0"/>
            <a:t>Caseload</a:t>
          </a:r>
        </a:p>
        <a:p>
          <a:r>
            <a:rPr lang="en-NZ" b="1" dirty="0"/>
            <a:t>Funding</a:t>
          </a:r>
        </a:p>
        <a:p>
          <a:r>
            <a:rPr lang="en-NZ" b="1" dirty="0"/>
            <a:t>x 1300 FTE</a:t>
          </a:r>
        </a:p>
        <a:p>
          <a:r>
            <a:rPr lang="en-NZ" b="1" dirty="0"/>
            <a:t>$313m</a:t>
          </a:r>
        </a:p>
      </dgm:t>
    </dgm:pt>
    <dgm:pt modelId="{ED821901-B631-4B57-A6AD-9157BE4A9BEC}" type="parTrans" cxnId="{426012B0-63B7-4F7D-BF6D-D81C2C5F81AC}">
      <dgm:prSet/>
      <dgm:spPr/>
      <dgm:t>
        <a:bodyPr/>
        <a:lstStyle/>
        <a:p>
          <a:endParaRPr lang="en-NZ"/>
        </a:p>
      </dgm:t>
    </dgm:pt>
    <dgm:pt modelId="{3004C2BD-7A73-4DF9-AABF-E6B11EA4CEAA}" type="sibTrans" cxnId="{426012B0-63B7-4F7D-BF6D-D81C2C5F81AC}">
      <dgm:prSet/>
      <dgm:spPr/>
      <dgm:t>
        <a:bodyPr/>
        <a:lstStyle/>
        <a:p>
          <a:endParaRPr lang="en-NZ"/>
        </a:p>
      </dgm:t>
    </dgm:pt>
    <dgm:pt modelId="{6DAD6B11-0987-426B-9106-708B0A82C490}">
      <dgm:prSet phldrT="[Text]"/>
      <dgm:spPr/>
      <dgm:t>
        <a:bodyPr/>
        <a:lstStyle/>
        <a:p>
          <a:r>
            <a:rPr lang="en-NZ" b="1" dirty="0"/>
            <a:t>National Locum Service</a:t>
          </a:r>
        </a:p>
        <a:p>
          <a:r>
            <a:rPr lang="en-NZ" b="1" dirty="0"/>
            <a:t>$</a:t>
          </a:r>
          <a:r>
            <a:rPr lang="en-NZ" b="1" dirty="0" smtClean="0"/>
            <a:t>23m</a:t>
          </a:r>
          <a:endParaRPr lang="en-NZ" b="1" dirty="0"/>
        </a:p>
      </dgm:t>
    </dgm:pt>
    <dgm:pt modelId="{E63FFED2-BC83-44BF-9DC0-15851788FDCF}" type="parTrans" cxnId="{F5AB5F81-7A17-4ECB-8129-E036B22C1D0C}">
      <dgm:prSet/>
      <dgm:spPr/>
      <dgm:t>
        <a:bodyPr/>
        <a:lstStyle/>
        <a:p>
          <a:endParaRPr lang="en-NZ"/>
        </a:p>
      </dgm:t>
    </dgm:pt>
    <dgm:pt modelId="{B6EC9757-6C6E-4C1A-B52E-CBEAA476A975}" type="sibTrans" cxnId="{F5AB5F81-7A17-4ECB-8129-E036B22C1D0C}">
      <dgm:prSet/>
      <dgm:spPr/>
      <dgm:t>
        <a:bodyPr/>
        <a:lstStyle/>
        <a:p>
          <a:endParaRPr lang="en-NZ"/>
        </a:p>
      </dgm:t>
    </dgm:pt>
    <dgm:pt modelId="{6F138415-558A-48D6-A91D-B75331F7BCE6}">
      <dgm:prSet phldrT="[Text]"/>
      <dgm:spPr/>
      <dgm:t>
        <a:bodyPr/>
        <a:lstStyle/>
        <a:p>
          <a:r>
            <a:rPr lang="en-NZ" b="1" dirty="0"/>
            <a:t>Second </a:t>
          </a:r>
          <a:r>
            <a:rPr lang="en-NZ" b="1" dirty="0" smtClean="0"/>
            <a:t>midwife and single service episodes</a:t>
          </a:r>
          <a:endParaRPr lang="en-NZ" b="1" dirty="0"/>
        </a:p>
        <a:p>
          <a:r>
            <a:rPr lang="en-NZ" b="0" dirty="0" smtClean="0"/>
            <a:t>$6m</a:t>
          </a:r>
          <a:endParaRPr lang="en-NZ" b="0" dirty="0"/>
        </a:p>
      </dgm:t>
    </dgm:pt>
    <dgm:pt modelId="{0C035CE5-C3CF-45FD-B03D-2E98F8DF85FE}" type="parTrans" cxnId="{D163D7DB-B204-46FB-9860-D6BFE96DACE6}">
      <dgm:prSet/>
      <dgm:spPr/>
      <dgm:t>
        <a:bodyPr/>
        <a:lstStyle/>
        <a:p>
          <a:endParaRPr lang="en-NZ"/>
        </a:p>
      </dgm:t>
    </dgm:pt>
    <dgm:pt modelId="{69217E0F-328F-4160-B394-2861BCCB0BDD}" type="sibTrans" cxnId="{D163D7DB-B204-46FB-9860-D6BFE96DACE6}">
      <dgm:prSet/>
      <dgm:spPr/>
      <dgm:t>
        <a:bodyPr/>
        <a:lstStyle/>
        <a:p>
          <a:endParaRPr lang="en-NZ"/>
        </a:p>
      </dgm:t>
    </dgm:pt>
    <dgm:pt modelId="{C2651768-D5D4-4351-B3F8-585A14C0D146}">
      <dgm:prSet/>
      <dgm:spPr/>
      <dgm:t>
        <a:bodyPr/>
        <a:lstStyle/>
        <a:p>
          <a:r>
            <a:rPr lang="en-NZ" b="1" dirty="0"/>
            <a:t>Total cost</a:t>
          </a:r>
        </a:p>
        <a:p>
          <a:endParaRPr lang="en-NZ" b="1" dirty="0"/>
        </a:p>
        <a:p>
          <a:r>
            <a:rPr lang="en-NZ" b="1" dirty="0"/>
            <a:t>$</a:t>
          </a:r>
          <a:r>
            <a:rPr lang="en-NZ" b="1" dirty="0" smtClean="0"/>
            <a:t>353m</a:t>
          </a:r>
          <a:endParaRPr lang="en-NZ" b="1" dirty="0"/>
        </a:p>
        <a:p>
          <a:endParaRPr lang="en-NZ" dirty="0"/>
        </a:p>
        <a:p>
          <a:r>
            <a:rPr lang="en-NZ" dirty="0"/>
            <a:t>$</a:t>
          </a:r>
          <a:r>
            <a:rPr lang="en-NZ" dirty="0" smtClean="0"/>
            <a:t>6,800 </a:t>
          </a:r>
          <a:r>
            <a:rPr lang="en-NZ" dirty="0"/>
            <a:t>per birth</a:t>
          </a:r>
        </a:p>
      </dgm:t>
    </dgm:pt>
    <dgm:pt modelId="{0DB53392-4DD5-45EE-9468-79970FF9EFE9}" type="parTrans" cxnId="{7F545529-0A65-475D-A84C-910530DCDD2E}">
      <dgm:prSet/>
      <dgm:spPr/>
      <dgm:t>
        <a:bodyPr/>
        <a:lstStyle/>
        <a:p>
          <a:endParaRPr lang="en-NZ"/>
        </a:p>
      </dgm:t>
    </dgm:pt>
    <dgm:pt modelId="{9C002D5C-2CF9-4C76-B10F-D01D7CADFAAE}" type="sibTrans" cxnId="{7F545529-0A65-475D-A84C-910530DCDD2E}">
      <dgm:prSet/>
      <dgm:spPr/>
      <dgm:t>
        <a:bodyPr/>
        <a:lstStyle/>
        <a:p>
          <a:endParaRPr lang="en-NZ"/>
        </a:p>
      </dgm:t>
    </dgm:pt>
    <dgm:pt modelId="{7FFA69E7-2841-42A4-BD7C-AD63D08FB6D3}">
      <dgm:prSet phldrT="[Text]"/>
      <dgm:spPr/>
      <dgm:t>
        <a:bodyPr/>
        <a:lstStyle/>
        <a:p>
          <a:endParaRPr lang="en-NZ" b="1" dirty="0"/>
        </a:p>
        <a:p>
          <a:r>
            <a:rPr lang="en-NZ" b="0" dirty="0"/>
            <a:t>Workforce incentives</a:t>
          </a:r>
        </a:p>
        <a:p>
          <a:r>
            <a:rPr lang="en-NZ" b="0" dirty="0"/>
            <a:t>$4m</a:t>
          </a:r>
        </a:p>
      </dgm:t>
    </dgm:pt>
    <dgm:pt modelId="{9BCD488D-3969-48CC-9B49-6B54912FB4C4}" type="parTrans" cxnId="{122E2BA4-7A77-4773-8E7E-B62F8FDEE4CC}">
      <dgm:prSet/>
      <dgm:spPr/>
      <dgm:t>
        <a:bodyPr/>
        <a:lstStyle/>
        <a:p>
          <a:endParaRPr lang="en-NZ"/>
        </a:p>
      </dgm:t>
    </dgm:pt>
    <dgm:pt modelId="{8F2129AA-1F26-4902-AD7D-A2864A53B7D3}" type="sibTrans" cxnId="{122E2BA4-7A77-4773-8E7E-B62F8FDEE4CC}">
      <dgm:prSet/>
      <dgm:spPr/>
      <dgm:t>
        <a:bodyPr/>
        <a:lstStyle/>
        <a:p>
          <a:endParaRPr lang="en-NZ"/>
        </a:p>
      </dgm:t>
    </dgm:pt>
    <dgm:pt modelId="{373852B0-F880-4930-9D00-1E6C54F31EB5}">
      <dgm:prSet phldrT="[Text]"/>
      <dgm:spPr/>
      <dgm:t>
        <a:bodyPr/>
        <a:lstStyle/>
        <a:p>
          <a:r>
            <a:rPr lang="en-NZ" b="1" dirty="0" smtClean="0"/>
            <a:t>Implementation and operating costs</a:t>
          </a:r>
          <a:endParaRPr lang="en-NZ" b="1" dirty="0"/>
        </a:p>
        <a:p>
          <a:r>
            <a:rPr lang="en-NZ" b="0" dirty="0" smtClean="0"/>
            <a:t>$6.7m</a:t>
          </a:r>
          <a:endParaRPr lang="en-NZ" b="0" dirty="0"/>
        </a:p>
        <a:p>
          <a:endParaRPr lang="en-NZ" b="1" dirty="0"/>
        </a:p>
      </dgm:t>
    </dgm:pt>
    <dgm:pt modelId="{7D08B5BF-3AEC-4BEE-9EC8-A19A0CED667E}" type="parTrans" cxnId="{0569F3A1-1106-4648-9DC7-FA337000357F}">
      <dgm:prSet/>
      <dgm:spPr/>
      <dgm:t>
        <a:bodyPr/>
        <a:lstStyle/>
        <a:p>
          <a:endParaRPr lang="en-NZ"/>
        </a:p>
      </dgm:t>
    </dgm:pt>
    <dgm:pt modelId="{9F6EA6AC-4C14-45A7-B54E-40A6A07A5E5B}" type="sibTrans" cxnId="{0569F3A1-1106-4648-9DC7-FA337000357F}">
      <dgm:prSet/>
      <dgm:spPr/>
      <dgm:t>
        <a:bodyPr/>
        <a:lstStyle/>
        <a:p>
          <a:endParaRPr lang="en-NZ"/>
        </a:p>
      </dgm:t>
    </dgm:pt>
    <dgm:pt modelId="{DF118074-F354-4F3A-9584-B3AE263E66E5}" type="pres">
      <dgm:prSet presAssocID="{110D6706-C86B-4BBB-8CE7-3A125CC6F814}" presName="Name0" presStyleCnt="0">
        <dgm:presLayoutVars>
          <dgm:dir/>
          <dgm:resizeHandles val="exact"/>
        </dgm:presLayoutVars>
      </dgm:prSet>
      <dgm:spPr/>
    </dgm:pt>
    <dgm:pt modelId="{7BF0D8ED-0A94-42D6-934E-2164D357D768}" type="pres">
      <dgm:prSet presAssocID="{1F84FE37-5101-4FB4-B440-4ACA614E1CDE}" presName="node" presStyleLbl="node1" presStyleIdx="0" presStyleCnt="6" custScaleX="65134" custScaleY="3242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B6CF078-D02B-4A2A-A9DC-AB2BBD49351A}" type="pres">
      <dgm:prSet presAssocID="{3004C2BD-7A73-4DF9-AABF-E6B11EA4CEAA}" presName="sibTrans" presStyleLbl="sibTrans2D1" presStyleIdx="0" presStyleCnt="5" custScaleY="93733"/>
      <dgm:spPr>
        <a:prstGeom prst="plus">
          <a:avLst/>
        </a:prstGeom>
      </dgm:spPr>
      <dgm:t>
        <a:bodyPr/>
        <a:lstStyle/>
        <a:p>
          <a:endParaRPr lang="en-NZ"/>
        </a:p>
      </dgm:t>
    </dgm:pt>
    <dgm:pt modelId="{A0217B55-D8E9-4DB8-AEFB-874BBA0B9B7D}" type="pres">
      <dgm:prSet presAssocID="{3004C2BD-7A73-4DF9-AABF-E6B11EA4CEAA}" presName="connectorText" presStyleLbl="sibTrans2D1" presStyleIdx="0" presStyleCnt="5"/>
      <dgm:spPr/>
      <dgm:t>
        <a:bodyPr/>
        <a:lstStyle/>
        <a:p>
          <a:endParaRPr lang="en-NZ"/>
        </a:p>
      </dgm:t>
    </dgm:pt>
    <dgm:pt modelId="{6A09F8BF-6062-4AD3-B6FC-CC00E352DFF4}" type="pres">
      <dgm:prSet presAssocID="{6DAD6B11-0987-426B-9106-708B0A82C490}" presName="node" presStyleLbl="node1" presStyleIdx="1" presStyleCnt="6" custScaleX="71964" custScaleY="3242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1A977FB-105F-4EB6-B5FB-BD884C811AB3}" type="pres">
      <dgm:prSet presAssocID="{B6EC9757-6C6E-4C1A-B52E-CBEAA476A975}" presName="sibTrans" presStyleLbl="sibTrans2D1" presStyleIdx="1" presStyleCnt="5" custScaleY="93733"/>
      <dgm:spPr>
        <a:prstGeom prst="plus">
          <a:avLst/>
        </a:prstGeom>
      </dgm:spPr>
      <dgm:t>
        <a:bodyPr/>
        <a:lstStyle/>
        <a:p>
          <a:endParaRPr lang="en-NZ"/>
        </a:p>
      </dgm:t>
    </dgm:pt>
    <dgm:pt modelId="{F8F73FE2-BF8F-48D0-94B9-1C0FD849B95E}" type="pres">
      <dgm:prSet presAssocID="{B6EC9757-6C6E-4C1A-B52E-CBEAA476A975}" presName="connectorText" presStyleLbl="sibTrans2D1" presStyleIdx="1" presStyleCnt="5"/>
      <dgm:spPr/>
      <dgm:t>
        <a:bodyPr/>
        <a:lstStyle/>
        <a:p>
          <a:endParaRPr lang="en-NZ"/>
        </a:p>
      </dgm:t>
    </dgm:pt>
    <dgm:pt modelId="{5980C698-71B1-4B2E-8C29-DCC08D579FB3}" type="pres">
      <dgm:prSet presAssocID="{6F138415-558A-48D6-A91D-B75331F7BCE6}" presName="node" presStyleLbl="node1" presStyleIdx="2" presStyleCnt="6" custScaleX="67104" custScaleY="3242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BCC910C-B63A-4608-BB00-D5691C1F570A}" type="pres">
      <dgm:prSet presAssocID="{69217E0F-328F-4160-B394-2861BCCB0BDD}" presName="sibTrans" presStyleLbl="sibTrans2D1" presStyleIdx="2" presStyleCnt="5" custScaleY="93733"/>
      <dgm:spPr/>
      <dgm:t>
        <a:bodyPr/>
        <a:lstStyle/>
        <a:p>
          <a:endParaRPr lang="en-NZ"/>
        </a:p>
      </dgm:t>
    </dgm:pt>
    <dgm:pt modelId="{820C6DEE-3968-46E8-A39C-0DE18D2B4CA3}" type="pres">
      <dgm:prSet presAssocID="{69217E0F-328F-4160-B394-2861BCCB0BDD}" presName="connectorText" presStyleLbl="sibTrans2D1" presStyleIdx="2" presStyleCnt="5"/>
      <dgm:spPr/>
      <dgm:t>
        <a:bodyPr/>
        <a:lstStyle/>
        <a:p>
          <a:endParaRPr lang="en-NZ"/>
        </a:p>
      </dgm:t>
    </dgm:pt>
    <dgm:pt modelId="{7085E5BC-D18C-4015-9789-2985D17C1EF8}" type="pres">
      <dgm:prSet presAssocID="{7FFA69E7-2841-42A4-BD7C-AD63D08FB6D3}" presName="node" presStyleLbl="node1" presStyleIdx="3" presStyleCnt="6" custScaleX="67104" custScaleY="3242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2D1FD7F-C466-41E0-811B-65B9AA7613EF}" type="pres">
      <dgm:prSet presAssocID="{8F2129AA-1F26-4902-AD7D-A2864A53B7D3}" presName="sibTrans" presStyleLbl="sibTrans2D1" presStyleIdx="3" presStyleCnt="5" custScaleY="93733"/>
      <dgm:spPr/>
      <dgm:t>
        <a:bodyPr/>
        <a:lstStyle/>
        <a:p>
          <a:endParaRPr lang="en-NZ"/>
        </a:p>
      </dgm:t>
    </dgm:pt>
    <dgm:pt modelId="{7FACFEA7-7CC1-4635-A162-99BECA15ADA0}" type="pres">
      <dgm:prSet presAssocID="{8F2129AA-1F26-4902-AD7D-A2864A53B7D3}" presName="connectorText" presStyleLbl="sibTrans2D1" presStyleIdx="3" presStyleCnt="5"/>
      <dgm:spPr/>
      <dgm:t>
        <a:bodyPr/>
        <a:lstStyle/>
        <a:p>
          <a:endParaRPr lang="en-NZ"/>
        </a:p>
      </dgm:t>
    </dgm:pt>
    <dgm:pt modelId="{676B8609-9FD4-4612-BE54-5E16B5B28E13}" type="pres">
      <dgm:prSet presAssocID="{373852B0-F880-4930-9D00-1E6C54F31EB5}" presName="node" presStyleLbl="node1" presStyleIdx="4" presStyleCnt="6" custScaleX="90338" custScaleY="3242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DE90E2B-AA76-4946-ABD6-6D0DD80A664C}" type="pres">
      <dgm:prSet presAssocID="{9F6EA6AC-4C14-45A7-B54E-40A6A07A5E5B}" presName="sibTrans" presStyleLbl="sibTrans2D1" presStyleIdx="4" presStyleCnt="5" custScaleY="93733"/>
      <dgm:spPr/>
      <dgm:t>
        <a:bodyPr/>
        <a:lstStyle/>
        <a:p>
          <a:endParaRPr lang="en-NZ"/>
        </a:p>
      </dgm:t>
    </dgm:pt>
    <dgm:pt modelId="{A6573FC6-CAD9-4335-9027-47D88C987FC7}" type="pres">
      <dgm:prSet presAssocID="{9F6EA6AC-4C14-45A7-B54E-40A6A07A5E5B}" presName="connectorText" presStyleLbl="sibTrans2D1" presStyleIdx="4" presStyleCnt="5"/>
      <dgm:spPr/>
      <dgm:t>
        <a:bodyPr/>
        <a:lstStyle/>
        <a:p>
          <a:endParaRPr lang="en-NZ"/>
        </a:p>
      </dgm:t>
    </dgm:pt>
    <dgm:pt modelId="{C2BC8824-5ECE-4062-BBE9-F121AF7EDFF2}" type="pres">
      <dgm:prSet presAssocID="{C2651768-D5D4-4351-B3F8-585A14C0D146}" presName="node" presStyleLbl="node1" presStyleIdx="5" presStyleCnt="6" custScaleX="70178" custScaleY="324294" custLinFactX="20140" custLinFactNeighborX="100000" custLinFactNeighborY="1755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DE9B44D9-A50F-4D57-BF62-F10A735D7248}" type="presOf" srcId="{69217E0F-328F-4160-B394-2861BCCB0BDD}" destId="{820C6DEE-3968-46E8-A39C-0DE18D2B4CA3}" srcOrd="1" destOrd="0" presId="urn:microsoft.com/office/officeart/2005/8/layout/process1"/>
    <dgm:cxn modelId="{408ACD9E-CA8F-4BC7-A566-4C020F754107}" type="presOf" srcId="{3004C2BD-7A73-4DF9-AABF-E6B11EA4CEAA}" destId="{A0217B55-D8E9-4DB8-AEFB-874BBA0B9B7D}" srcOrd="1" destOrd="0" presId="urn:microsoft.com/office/officeart/2005/8/layout/process1"/>
    <dgm:cxn modelId="{F4E8C503-2C96-4964-B107-7672A7E1DB9A}" type="presOf" srcId="{9F6EA6AC-4C14-45A7-B54E-40A6A07A5E5B}" destId="{A6573FC6-CAD9-4335-9027-47D88C987FC7}" srcOrd="1" destOrd="0" presId="urn:microsoft.com/office/officeart/2005/8/layout/process1"/>
    <dgm:cxn modelId="{74031464-84D5-47AF-B87D-E9C6CF4FB8CE}" type="presOf" srcId="{B6EC9757-6C6E-4C1A-B52E-CBEAA476A975}" destId="{B1A977FB-105F-4EB6-B5FB-BD884C811AB3}" srcOrd="0" destOrd="0" presId="urn:microsoft.com/office/officeart/2005/8/layout/process1"/>
    <dgm:cxn modelId="{AA3B6931-011E-44B6-B014-01068DB992B5}" type="presOf" srcId="{69217E0F-328F-4160-B394-2861BCCB0BDD}" destId="{4BCC910C-B63A-4608-BB00-D5691C1F570A}" srcOrd="0" destOrd="0" presId="urn:microsoft.com/office/officeart/2005/8/layout/process1"/>
    <dgm:cxn modelId="{7F545529-0A65-475D-A84C-910530DCDD2E}" srcId="{110D6706-C86B-4BBB-8CE7-3A125CC6F814}" destId="{C2651768-D5D4-4351-B3F8-585A14C0D146}" srcOrd="5" destOrd="0" parTransId="{0DB53392-4DD5-45EE-9468-79970FF9EFE9}" sibTransId="{9C002D5C-2CF9-4C76-B10F-D01D7CADFAAE}"/>
    <dgm:cxn modelId="{100CC6B9-1157-427F-860B-6D480705DB1F}" type="presOf" srcId="{8F2129AA-1F26-4902-AD7D-A2864A53B7D3}" destId="{12D1FD7F-C466-41E0-811B-65B9AA7613EF}" srcOrd="0" destOrd="0" presId="urn:microsoft.com/office/officeart/2005/8/layout/process1"/>
    <dgm:cxn modelId="{0569F3A1-1106-4648-9DC7-FA337000357F}" srcId="{110D6706-C86B-4BBB-8CE7-3A125CC6F814}" destId="{373852B0-F880-4930-9D00-1E6C54F31EB5}" srcOrd="4" destOrd="0" parTransId="{7D08B5BF-3AEC-4BEE-9EC8-A19A0CED667E}" sibTransId="{9F6EA6AC-4C14-45A7-B54E-40A6A07A5E5B}"/>
    <dgm:cxn modelId="{A675D50A-637F-41CE-BD45-5379D64E567C}" type="presOf" srcId="{110D6706-C86B-4BBB-8CE7-3A125CC6F814}" destId="{DF118074-F354-4F3A-9584-B3AE263E66E5}" srcOrd="0" destOrd="0" presId="urn:microsoft.com/office/officeart/2005/8/layout/process1"/>
    <dgm:cxn modelId="{F2AAE7BA-1201-4480-9D4C-23BC1C9A3D24}" type="presOf" srcId="{6F138415-558A-48D6-A91D-B75331F7BCE6}" destId="{5980C698-71B1-4B2E-8C29-DCC08D579FB3}" srcOrd="0" destOrd="0" presId="urn:microsoft.com/office/officeart/2005/8/layout/process1"/>
    <dgm:cxn modelId="{FC054B38-7770-42FE-BD22-EB9753B5FC6F}" type="presOf" srcId="{1F84FE37-5101-4FB4-B440-4ACA614E1CDE}" destId="{7BF0D8ED-0A94-42D6-934E-2164D357D768}" srcOrd="0" destOrd="0" presId="urn:microsoft.com/office/officeart/2005/8/layout/process1"/>
    <dgm:cxn modelId="{D163D7DB-B204-46FB-9860-D6BFE96DACE6}" srcId="{110D6706-C86B-4BBB-8CE7-3A125CC6F814}" destId="{6F138415-558A-48D6-A91D-B75331F7BCE6}" srcOrd="2" destOrd="0" parTransId="{0C035CE5-C3CF-45FD-B03D-2E98F8DF85FE}" sibTransId="{69217E0F-328F-4160-B394-2861BCCB0BDD}"/>
    <dgm:cxn modelId="{F8BE3567-D1DE-4655-AD92-053F8B02CC02}" type="presOf" srcId="{373852B0-F880-4930-9D00-1E6C54F31EB5}" destId="{676B8609-9FD4-4612-BE54-5E16B5B28E13}" srcOrd="0" destOrd="0" presId="urn:microsoft.com/office/officeart/2005/8/layout/process1"/>
    <dgm:cxn modelId="{DC979C1B-8652-4C1A-9FDA-06897370FE6F}" type="presOf" srcId="{B6EC9757-6C6E-4C1A-B52E-CBEAA476A975}" destId="{F8F73FE2-BF8F-48D0-94B9-1C0FD849B95E}" srcOrd="1" destOrd="0" presId="urn:microsoft.com/office/officeart/2005/8/layout/process1"/>
    <dgm:cxn modelId="{8341E2BC-8DED-4398-98D5-FD34AE802F0B}" type="presOf" srcId="{9F6EA6AC-4C14-45A7-B54E-40A6A07A5E5B}" destId="{4DE90E2B-AA76-4946-ABD6-6D0DD80A664C}" srcOrd="0" destOrd="0" presId="urn:microsoft.com/office/officeart/2005/8/layout/process1"/>
    <dgm:cxn modelId="{F3413285-8FCA-4F46-9DCA-D1B7662D184F}" type="presOf" srcId="{6DAD6B11-0987-426B-9106-708B0A82C490}" destId="{6A09F8BF-6062-4AD3-B6FC-CC00E352DFF4}" srcOrd="0" destOrd="0" presId="urn:microsoft.com/office/officeart/2005/8/layout/process1"/>
    <dgm:cxn modelId="{122E2BA4-7A77-4773-8E7E-B62F8FDEE4CC}" srcId="{110D6706-C86B-4BBB-8CE7-3A125CC6F814}" destId="{7FFA69E7-2841-42A4-BD7C-AD63D08FB6D3}" srcOrd="3" destOrd="0" parTransId="{9BCD488D-3969-48CC-9B49-6B54912FB4C4}" sibTransId="{8F2129AA-1F26-4902-AD7D-A2864A53B7D3}"/>
    <dgm:cxn modelId="{4E435C63-558C-4BC5-AE8E-3DF15EA8E54F}" type="presOf" srcId="{7FFA69E7-2841-42A4-BD7C-AD63D08FB6D3}" destId="{7085E5BC-D18C-4015-9789-2985D17C1EF8}" srcOrd="0" destOrd="0" presId="urn:microsoft.com/office/officeart/2005/8/layout/process1"/>
    <dgm:cxn modelId="{C4706DD5-083D-4411-BC35-20A014DBC9AB}" type="presOf" srcId="{3004C2BD-7A73-4DF9-AABF-E6B11EA4CEAA}" destId="{DB6CF078-D02B-4A2A-A9DC-AB2BBD49351A}" srcOrd="0" destOrd="0" presId="urn:microsoft.com/office/officeart/2005/8/layout/process1"/>
    <dgm:cxn modelId="{426012B0-63B7-4F7D-BF6D-D81C2C5F81AC}" srcId="{110D6706-C86B-4BBB-8CE7-3A125CC6F814}" destId="{1F84FE37-5101-4FB4-B440-4ACA614E1CDE}" srcOrd="0" destOrd="0" parTransId="{ED821901-B631-4B57-A6AD-9157BE4A9BEC}" sibTransId="{3004C2BD-7A73-4DF9-AABF-E6B11EA4CEAA}"/>
    <dgm:cxn modelId="{F5AB5F81-7A17-4ECB-8129-E036B22C1D0C}" srcId="{110D6706-C86B-4BBB-8CE7-3A125CC6F814}" destId="{6DAD6B11-0987-426B-9106-708B0A82C490}" srcOrd="1" destOrd="0" parTransId="{E63FFED2-BC83-44BF-9DC0-15851788FDCF}" sibTransId="{B6EC9757-6C6E-4C1A-B52E-CBEAA476A975}"/>
    <dgm:cxn modelId="{F94AEDE7-D1A9-4BCF-B628-D8424A0A3C7F}" type="presOf" srcId="{8F2129AA-1F26-4902-AD7D-A2864A53B7D3}" destId="{7FACFEA7-7CC1-4635-A162-99BECA15ADA0}" srcOrd="1" destOrd="0" presId="urn:microsoft.com/office/officeart/2005/8/layout/process1"/>
    <dgm:cxn modelId="{26251498-918A-4CF1-9993-9066F733A868}" type="presOf" srcId="{C2651768-D5D4-4351-B3F8-585A14C0D146}" destId="{C2BC8824-5ECE-4062-BBE9-F121AF7EDFF2}" srcOrd="0" destOrd="0" presId="urn:microsoft.com/office/officeart/2005/8/layout/process1"/>
    <dgm:cxn modelId="{625D3406-D95F-4CCE-936C-2A29BEA3473B}" type="presParOf" srcId="{DF118074-F354-4F3A-9584-B3AE263E66E5}" destId="{7BF0D8ED-0A94-42D6-934E-2164D357D768}" srcOrd="0" destOrd="0" presId="urn:microsoft.com/office/officeart/2005/8/layout/process1"/>
    <dgm:cxn modelId="{FAC47F4B-669C-4E2C-9890-9E6732DAF973}" type="presParOf" srcId="{DF118074-F354-4F3A-9584-B3AE263E66E5}" destId="{DB6CF078-D02B-4A2A-A9DC-AB2BBD49351A}" srcOrd="1" destOrd="0" presId="urn:microsoft.com/office/officeart/2005/8/layout/process1"/>
    <dgm:cxn modelId="{C91C6079-7B31-4C9D-8800-40B564DF3406}" type="presParOf" srcId="{DB6CF078-D02B-4A2A-A9DC-AB2BBD49351A}" destId="{A0217B55-D8E9-4DB8-AEFB-874BBA0B9B7D}" srcOrd="0" destOrd="0" presId="urn:microsoft.com/office/officeart/2005/8/layout/process1"/>
    <dgm:cxn modelId="{549B7E5A-D66F-46C3-9EA3-464420D38DC7}" type="presParOf" srcId="{DF118074-F354-4F3A-9584-B3AE263E66E5}" destId="{6A09F8BF-6062-4AD3-B6FC-CC00E352DFF4}" srcOrd="2" destOrd="0" presId="urn:microsoft.com/office/officeart/2005/8/layout/process1"/>
    <dgm:cxn modelId="{F56A5524-4A81-4865-94D2-FF856E1E42E7}" type="presParOf" srcId="{DF118074-F354-4F3A-9584-B3AE263E66E5}" destId="{B1A977FB-105F-4EB6-B5FB-BD884C811AB3}" srcOrd="3" destOrd="0" presId="urn:microsoft.com/office/officeart/2005/8/layout/process1"/>
    <dgm:cxn modelId="{A4909C37-EB83-488A-A55F-C7FD8289E4F4}" type="presParOf" srcId="{B1A977FB-105F-4EB6-B5FB-BD884C811AB3}" destId="{F8F73FE2-BF8F-48D0-94B9-1C0FD849B95E}" srcOrd="0" destOrd="0" presId="urn:microsoft.com/office/officeart/2005/8/layout/process1"/>
    <dgm:cxn modelId="{E5AADB5B-5959-4E3C-893D-38087F44023F}" type="presParOf" srcId="{DF118074-F354-4F3A-9584-B3AE263E66E5}" destId="{5980C698-71B1-4B2E-8C29-DCC08D579FB3}" srcOrd="4" destOrd="0" presId="urn:microsoft.com/office/officeart/2005/8/layout/process1"/>
    <dgm:cxn modelId="{2AD4B48E-FE25-407F-9CAA-D6CCBD8B58DA}" type="presParOf" srcId="{DF118074-F354-4F3A-9584-B3AE263E66E5}" destId="{4BCC910C-B63A-4608-BB00-D5691C1F570A}" srcOrd="5" destOrd="0" presId="urn:microsoft.com/office/officeart/2005/8/layout/process1"/>
    <dgm:cxn modelId="{C5E06214-FA9D-4E00-A7FF-B528B4B820B7}" type="presParOf" srcId="{4BCC910C-B63A-4608-BB00-D5691C1F570A}" destId="{820C6DEE-3968-46E8-A39C-0DE18D2B4CA3}" srcOrd="0" destOrd="0" presId="urn:microsoft.com/office/officeart/2005/8/layout/process1"/>
    <dgm:cxn modelId="{3C095310-BB6F-4D21-AF1F-E13430F65618}" type="presParOf" srcId="{DF118074-F354-4F3A-9584-B3AE263E66E5}" destId="{7085E5BC-D18C-4015-9789-2985D17C1EF8}" srcOrd="6" destOrd="0" presId="urn:microsoft.com/office/officeart/2005/8/layout/process1"/>
    <dgm:cxn modelId="{01A6BB06-63D9-459F-9B5C-CC8673569AF6}" type="presParOf" srcId="{DF118074-F354-4F3A-9584-B3AE263E66E5}" destId="{12D1FD7F-C466-41E0-811B-65B9AA7613EF}" srcOrd="7" destOrd="0" presId="urn:microsoft.com/office/officeart/2005/8/layout/process1"/>
    <dgm:cxn modelId="{B35BEFF2-98B7-49A0-BD2C-664175846171}" type="presParOf" srcId="{12D1FD7F-C466-41E0-811B-65B9AA7613EF}" destId="{7FACFEA7-7CC1-4635-A162-99BECA15ADA0}" srcOrd="0" destOrd="0" presId="urn:microsoft.com/office/officeart/2005/8/layout/process1"/>
    <dgm:cxn modelId="{C693918D-E540-46A1-AC65-0E707C7D1BA8}" type="presParOf" srcId="{DF118074-F354-4F3A-9584-B3AE263E66E5}" destId="{676B8609-9FD4-4612-BE54-5E16B5B28E13}" srcOrd="8" destOrd="0" presId="urn:microsoft.com/office/officeart/2005/8/layout/process1"/>
    <dgm:cxn modelId="{DB5343C9-526C-4BBC-BF5C-19F3FE15CEBD}" type="presParOf" srcId="{DF118074-F354-4F3A-9584-B3AE263E66E5}" destId="{4DE90E2B-AA76-4946-ABD6-6D0DD80A664C}" srcOrd="9" destOrd="0" presId="urn:microsoft.com/office/officeart/2005/8/layout/process1"/>
    <dgm:cxn modelId="{44EABEBF-DA82-409F-B47E-B0703CF11152}" type="presParOf" srcId="{4DE90E2B-AA76-4946-ABD6-6D0DD80A664C}" destId="{A6573FC6-CAD9-4335-9027-47D88C987FC7}" srcOrd="0" destOrd="0" presId="urn:microsoft.com/office/officeart/2005/8/layout/process1"/>
    <dgm:cxn modelId="{E1BB178E-60F0-43B6-AAE1-A01ACA914A2C}" type="presParOf" srcId="{DF118074-F354-4F3A-9584-B3AE263E66E5}" destId="{C2BC8824-5ECE-4062-BBE9-F121AF7EDFF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58AD8-A5EF-4CAA-BA89-046D64B7DF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23CD4D68-EF4A-41F8-811E-856B989DA316}">
      <dgm:prSet phldrT="[Text]" custT="1"/>
      <dgm:spPr/>
      <dgm:t>
        <a:bodyPr/>
        <a:lstStyle/>
        <a:p>
          <a:r>
            <a:rPr lang="en-NZ" sz="2400" b="1" dirty="0"/>
            <a:t>PRINCIPLES </a:t>
          </a:r>
        </a:p>
        <a:p>
          <a:endParaRPr lang="en-NZ" sz="2400" b="1" dirty="0"/>
        </a:p>
        <a:p>
          <a:r>
            <a:rPr lang="en-NZ" sz="2000" b="1" dirty="0"/>
            <a:t>Supporting Best Outcomes for Woman, Babies and Midwifes</a:t>
          </a:r>
        </a:p>
      </dgm:t>
    </dgm:pt>
    <dgm:pt modelId="{37B8F8BB-3BAF-466C-8F89-07068D341AFC}" type="parTrans" cxnId="{9A3CB013-DD47-417F-8108-C08460801E48}">
      <dgm:prSet/>
      <dgm:spPr/>
      <dgm:t>
        <a:bodyPr/>
        <a:lstStyle/>
        <a:p>
          <a:endParaRPr lang="en-NZ"/>
        </a:p>
      </dgm:t>
    </dgm:pt>
    <dgm:pt modelId="{E902EB55-E3B6-4957-9409-AC2620309770}" type="sibTrans" cxnId="{9A3CB013-DD47-417F-8108-C08460801E48}">
      <dgm:prSet/>
      <dgm:spPr/>
      <dgm:t>
        <a:bodyPr/>
        <a:lstStyle/>
        <a:p>
          <a:endParaRPr lang="en-NZ"/>
        </a:p>
      </dgm:t>
    </dgm:pt>
    <dgm:pt modelId="{DF0956E5-602E-45AC-A9AB-320B3C23AB7F}">
      <dgm:prSet phldrT="[Text]"/>
      <dgm:spPr/>
      <dgm:t>
        <a:bodyPr/>
        <a:lstStyle/>
        <a:p>
          <a:r>
            <a:rPr lang="en-NZ" dirty="0"/>
            <a:t>Freedom of Choice and Free Service to NZ Women</a:t>
          </a:r>
        </a:p>
      </dgm:t>
    </dgm:pt>
    <dgm:pt modelId="{30BF269A-FBD5-4A42-A100-92DF3AEBEAD8}" type="parTrans" cxnId="{A8C8A725-0ABE-457E-91AD-3481BB8D0CC7}">
      <dgm:prSet/>
      <dgm:spPr/>
      <dgm:t>
        <a:bodyPr/>
        <a:lstStyle/>
        <a:p>
          <a:endParaRPr lang="en-NZ"/>
        </a:p>
      </dgm:t>
    </dgm:pt>
    <dgm:pt modelId="{735070B6-D2C7-4C4F-B333-F9B7C5B4A1BF}" type="sibTrans" cxnId="{A8C8A725-0ABE-457E-91AD-3481BB8D0CC7}">
      <dgm:prSet/>
      <dgm:spPr/>
      <dgm:t>
        <a:bodyPr/>
        <a:lstStyle/>
        <a:p>
          <a:endParaRPr lang="en-NZ"/>
        </a:p>
      </dgm:t>
    </dgm:pt>
    <dgm:pt modelId="{2BAE57BF-EDAF-40A8-B898-6A5C9E8862F1}">
      <dgm:prSet phldrT="[Text]"/>
      <dgm:spPr/>
      <dgm:t>
        <a:bodyPr/>
        <a:lstStyle/>
        <a:p>
          <a:r>
            <a:rPr lang="en-NZ" dirty="0"/>
            <a:t>Fair and Equitable Pay (for work done)</a:t>
          </a:r>
        </a:p>
      </dgm:t>
    </dgm:pt>
    <dgm:pt modelId="{34AA5DB1-8CE7-4298-8242-419FFEF08780}" type="parTrans" cxnId="{11EA040A-F172-4308-9E6A-538F92C759B5}">
      <dgm:prSet/>
      <dgm:spPr/>
      <dgm:t>
        <a:bodyPr/>
        <a:lstStyle/>
        <a:p>
          <a:endParaRPr lang="en-NZ"/>
        </a:p>
      </dgm:t>
    </dgm:pt>
    <dgm:pt modelId="{32C4B07F-DECF-45D6-8EFC-09CE00801344}" type="sibTrans" cxnId="{11EA040A-F172-4308-9E6A-538F92C759B5}">
      <dgm:prSet/>
      <dgm:spPr/>
      <dgm:t>
        <a:bodyPr/>
        <a:lstStyle/>
        <a:p>
          <a:endParaRPr lang="en-NZ"/>
        </a:p>
      </dgm:t>
    </dgm:pt>
    <dgm:pt modelId="{50B77C34-4F23-46F5-B75B-7D46A46FA82A}">
      <dgm:prSet phldrT="[Text]"/>
      <dgm:spPr/>
      <dgm:t>
        <a:bodyPr/>
        <a:lstStyle/>
        <a:p>
          <a:r>
            <a:rPr lang="en-NZ" dirty="0"/>
            <a:t>Support Sustainable Safe Workforce </a:t>
          </a:r>
        </a:p>
      </dgm:t>
    </dgm:pt>
    <dgm:pt modelId="{B5945183-4AF0-4CFE-AF5C-4787B4C1A39C}" type="parTrans" cxnId="{8DABA1D8-7B9F-45B6-9651-8FBF96B0E1D3}">
      <dgm:prSet/>
      <dgm:spPr/>
      <dgm:t>
        <a:bodyPr/>
        <a:lstStyle/>
        <a:p>
          <a:endParaRPr lang="en-NZ"/>
        </a:p>
      </dgm:t>
    </dgm:pt>
    <dgm:pt modelId="{5713B5F2-B937-4334-9E6F-0000D149CD50}" type="sibTrans" cxnId="{8DABA1D8-7B9F-45B6-9651-8FBF96B0E1D3}">
      <dgm:prSet/>
      <dgm:spPr/>
      <dgm:t>
        <a:bodyPr/>
        <a:lstStyle/>
        <a:p>
          <a:endParaRPr lang="en-NZ"/>
        </a:p>
      </dgm:t>
    </dgm:pt>
    <dgm:pt modelId="{737999C1-6C1F-4EF7-A7F5-8263612A8992}">
      <dgm:prSet phldrT="[Text]"/>
      <dgm:spPr/>
      <dgm:t>
        <a:bodyPr/>
        <a:lstStyle/>
        <a:p>
          <a:r>
            <a:rPr lang="en-NZ" dirty="0"/>
            <a:t>Partnership and Continuity of Care</a:t>
          </a:r>
        </a:p>
      </dgm:t>
    </dgm:pt>
    <dgm:pt modelId="{23AED040-0084-4E61-A20E-1119B8A06E0B}" type="parTrans" cxnId="{CC47852A-7761-4BD1-A8FD-92116C0B7807}">
      <dgm:prSet/>
      <dgm:spPr/>
      <dgm:t>
        <a:bodyPr/>
        <a:lstStyle/>
        <a:p>
          <a:endParaRPr lang="en-NZ"/>
        </a:p>
      </dgm:t>
    </dgm:pt>
    <dgm:pt modelId="{35B5B366-47B5-43A2-A5AC-20DC24D0B10D}" type="sibTrans" cxnId="{CC47852A-7761-4BD1-A8FD-92116C0B7807}">
      <dgm:prSet/>
      <dgm:spPr/>
      <dgm:t>
        <a:bodyPr/>
        <a:lstStyle/>
        <a:p>
          <a:endParaRPr lang="en-NZ"/>
        </a:p>
      </dgm:t>
    </dgm:pt>
    <dgm:pt modelId="{1430CA98-9F92-46D9-A27A-049FB832562C}">
      <dgm:prSet phldrT="[Text]"/>
      <dgm:spPr/>
      <dgm:t>
        <a:bodyPr/>
        <a:lstStyle/>
        <a:p>
          <a:r>
            <a:rPr lang="en-NZ" dirty="0"/>
            <a:t>Universal, Responsive and Autonomous offering to Women</a:t>
          </a:r>
        </a:p>
      </dgm:t>
    </dgm:pt>
    <dgm:pt modelId="{811A3620-D8A8-42F0-8690-AA1AD086DC4E}" type="parTrans" cxnId="{2A3525B0-AC20-4832-A383-C44975669290}">
      <dgm:prSet/>
      <dgm:spPr/>
      <dgm:t>
        <a:bodyPr/>
        <a:lstStyle/>
        <a:p>
          <a:endParaRPr lang="en-NZ"/>
        </a:p>
      </dgm:t>
    </dgm:pt>
    <dgm:pt modelId="{58092DAA-216A-4851-8446-227989DAD434}" type="sibTrans" cxnId="{2A3525B0-AC20-4832-A383-C44975669290}">
      <dgm:prSet/>
      <dgm:spPr/>
      <dgm:t>
        <a:bodyPr/>
        <a:lstStyle/>
        <a:p>
          <a:endParaRPr lang="en-NZ"/>
        </a:p>
      </dgm:t>
    </dgm:pt>
    <dgm:pt modelId="{8CB26254-27BC-4ECE-B4BB-B4777B3BBBB8}">
      <dgm:prSet phldrT="[Text]"/>
      <dgm:spPr/>
      <dgm:t>
        <a:bodyPr/>
        <a:lstStyle/>
        <a:p>
          <a:r>
            <a:rPr lang="en-NZ" dirty="0"/>
            <a:t>Community Centred</a:t>
          </a:r>
        </a:p>
      </dgm:t>
    </dgm:pt>
    <dgm:pt modelId="{1D7076D5-EDED-4AF2-87B5-4E7254AAA3B2}" type="parTrans" cxnId="{5617D088-E3BA-4B20-A0C4-26ECA36DDCBC}">
      <dgm:prSet/>
      <dgm:spPr/>
      <dgm:t>
        <a:bodyPr/>
        <a:lstStyle/>
        <a:p>
          <a:endParaRPr lang="en-NZ"/>
        </a:p>
      </dgm:t>
    </dgm:pt>
    <dgm:pt modelId="{4B4F7A7B-0ADF-4F81-81F3-93A5F33209C8}" type="sibTrans" cxnId="{5617D088-E3BA-4B20-A0C4-26ECA36DDCBC}">
      <dgm:prSet/>
      <dgm:spPr/>
      <dgm:t>
        <a:bodyPr/>
        <a:lstStyle/>
        <a:p>
          <a:endParaRPr lang="en-NZ"/>
        </a:p>
      </dgm:t>
    </dgm:pt>
    <dgm:pt modelId="{E9A79E4B-9A1A-4040-B713-2808B53555E0}">
      <dgm:prSet phldrT="[Text]"/>
      <dgm:spPr/>
      <dgm:t>
        <a:bodyPr/>
        <a:lstStyle/>
        <a:p>
          <a:r>
            <a:rPr lang="en-NZ" dirty="0"/>
            <a:t>Quality Professional Service</a:t>
          </a:r>
        </a:p>
      </dgm:t>
    </dgm:pt>
    <dgm:pt modelId="{47088798-2EC5-485B-A3D9-4B05D043BF79}" type="parTrans" cxnId="{2BCDB22C-6E95-4A5E-9187-789D13E31686}">
      <dgm:prSet/>
      <dgm:spPr/>
      <dgm:t>
        <a:bodyPr/>
        <a:lstStyle/>
        <a:p>
          <a:endParaRPr lang="en-NZ"/>
        </a:p>
      </dgm:t>
    </dgm:pt>
    <dgm:pt modelId="{52F76B54-60DC-42F6-A484-3D16756C68FD}" type="sibTrans" cxnId="{2BCDB22C-6E95-4A5E-9187-789D13E31686}">
      <dgm:prSet/>
      <dgm:spPr/>
      <dgm:t>
        <a:bodyPr/>
        <a:lstStyle/>
        <a:p>
          <a:endParaRPr lang="en-NZ"/>
        </a:p>
      </dgm:t>
    </dgm:pt>
    <dgm:pt modelId="{AF356C9D-0B2C-4587-B4C3-604ABB43FF39}" type="pres">
      <dgm:prSet presAssocID="{DCB58AD8-A5EF-4CAA-BA89-046D64B7DF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NZ"/>
        </a:p>
      </dgm:t>
    </dgm:pt>
    <dgm:pt modelId="{114C7E68-B628-4518-B99D-9FD5C5C55DD9}" type="pres">
      <dgm:prSet presAssocID="{23CD4D68-EF4A-41F8-811E-856B989DA316}" presName="thickLine" presStyleLbl="alignNode1" presStyleIdx="0" presStyleCnt="1"/>
      <dgm:spPr/>
    </dgm:pt>
    <dgm:pt modelId="{82AA4FF6-7C65-4187-BABB-977CF8A46AB3}" type="pres">
      <dgm:prSet presAssocID="{23CD4D68-EF4A-41F8-811E-856B989DA316}" presName="horz1" presStyleCnt="0"/>
      <dgm:spPr/>
    </dgm:pt>
    <dgm:pt modelId="{AADCC14E-4827-4CAB-B452-B2B1B94719FC}" type="pres">
      <dgm:prSet presAssocID="{23CD4D68-EF4A-41F8-811E-856B989DA316}" presName="tx1" presStyleLbl="revTx" presStyleIdx="0" presStyleCnt="8" custScaleX="175134"/>
      <dgm:spPr/>
      <dgm:t>
        <a:bodyPr/>
        <a:lstStyle/>
        <a:p>
          <a:endParaRPr lang="en-NZ"/>
        </a:p>
      </dgm:t>
    </dgm:pt>
    <dgm:pt modelId="{CA0817BD-280F-466C-9F9E-B2B5F929B19B}" type="pres">
      <dgm:prSet presAssocID="{23CD4D68-EF4A-41F8-811E-856B989DA316}" presName="vert1" presStyleCnt="0"/>
      <dgm:spPr/>
    </dgm:pt>
    <dgm:pt modelId="{557774E3-E8E1-4DD2-A3A6-31E20E1E2D32}" type="pres">
      <dgm:prSet presAssocID="{DF0956E5-602E-45AC-A9AB-320B3C23AB7F}" presName="vertSpace2a" presStyleCnt="0"/>
      <dgm:spPr/>
    </dgm:pt>
    <dgm:pt modelId="{B1BABB9F-0720-4B08-803B-2886FAEB206C}" type="pres">
      <dgm:prSet presAssocID="{DF0956E5-602E-45AC-A9AB-320B3C23AB7F}" presName="horz2" presStyleCnt="0"/>
      <dgm:spPr/>
    </dgm:pt>
    <dgm:pt modelId="{4E7ED9CC-0A84-43A1-8C31-22B680461868}" type="pres">
      <dgm:prSet presAssocID="{DF0956E5-602E-45AC-A9AB-320B3C23AB7F}" presName="horzSpace2" presStyleCnt="0"/>
      <dgm:spPr/>
    </dgm:pt>
    <dgm:pt modelId="{3649360D-E938-4DCE-A2EA-863C23BBD27C}" type="pres">
      <dgm:prSet presAssocID="{DF0956E5-602E-45AC-A9AB-320B3C23AB7F}" presName="tx2" presStyleLbl="revTx" presStyleIdx="1" presStyleCnt="8"/>
      <dgm:spPr/>
      <dgm:t>
        <a:bodyPr/>
        <a:lstStyle/>
        <a:p>
          <a:endParaRPr lang="en-NZ"/>
        </a:p>
      </dgm:t>
    </dgm:pt>
    <dgm:pt modelId="{D9743004-6C3E-453A-A596-47C6D738059B}" type="pres">
      <dgm:prSet presAssocID="{DF0956E5-602E-45AC-A9AB-320B3C23AB7F}" presName="vert2" presStyleCnt="0"/>
      <dgm:spPr/>
    </dgm:pt>
    <dgm:pt modelId="{EE09E867-4D04-45FB-BAC2-FF7E6EBF3889}" type="pres">
      <dgm:prSet presAssocID="{DF0956E5-602E-45AC-A9AB-320B3C23AB7F}" presName="thinLine2b" presStyleLbl="callout" presStyleIdx="0" presStyleCnt="7"/>
      <dgm:spPr/>
    </dgm:pt>
    <dgm:pt modelId="{2111D60A-02E1-45F2-A52E-5A28AD6B2E15}" type="pres">
      <dgm:prSet presAssocID="{DF0956E5-602E-45AC-A9AB-320B3C23AB7F}" presName="vertSpace2b" presStyleCnt="0"/>
      <dgm:spPr/>
    </dgm:pt>
    <dgm:pt modelId="{CC96A1BB-B974-4DCB-B909-3B21BEFCB62A}" type="pres">
      <dgm:prSet presAssocID="{1430CA98-9F92-46D9-A27A-049FB832562C}" presName="horz2" presStyleCnt="0"/>
      <dgm:spPr/>
    </dgm:pt>
    <dgm:pt modelId="{02F3881D-2B2C-4C2E-93E7-2198B566985A}" type="pres">
      <dgm:prSet presAssocID="{1430CA98-9F92-46D9-A27A-049FB832562C}" presName="horzSpace2" presStyleCnt="0"/>
      <dgm:spPr/>
    </dgm:pt>
    <dgm:pt modelId="{A88239C7-EED0-469D-8423-FF77D416353F}" type="pres">
      <dgm:prSet presAssocID="{1430CA98-9F92-46D9-A27A-049FB832562C}" presName="tx2" presStyleLbl="revTx" presStyleIdx="2" presStyleCnt="8"/>
      <dgm:spPr/>
      <dgm:t>
        <a:bodyPr/>
        <a:lstStyle/>
        <a:p>
          <a:endParaRPr lang="en-NZ"/>
        </a:p>
      </dgm:t>
    </dgm:pt>
    <dgm:pt modelId="{99FE786C-4538-4F65-9FDE-C9DEF9CC4EB9}" type="pres">
      <dgm:prSet presAssocID="{1430CA98-9F92-46D9-A27A-049FB832562C}" presName="vert2" presStyleCnt="0"/>
      <dgm:spPr/>
    </dgm:pt>
    <dgm:pt modelId="{326B7824-CE77-42E7-90CF-4A8187F0CE9E}" type="pres">
      <dgm:prSet presAssocID="{1430CA98-9F92-46D9-A27A-049FB832562C}" presName="thinLine2b" presStyleLbl="callout" presStyleIdx="1" presStyleCnt="7"/>
      <dgm:spPr/>
    </dgm:pt>
    <dgm:pt modelId="{48F0AE2F-E383-4C85-A2A5-2D4E138821C9}" type="pres">
      <dgm:prSet presAssocID="{1430CA98-9F92-46D9-A27A-049FB832562C}" presName="vertSpace2b" presStyleCnt="0"/>
      <dgm:spPr/>
    </dgm:pt>
    <dgm:pt modelId="{78EA5145-88A6-4F93-81C9-0E6AF92A11F5}" type="pres">
      <dgm:prSet presAssocID="{737999C1-6C1F-4EF7-A7F5-8263612A8992}" presName="horz2" presStyleCnt="0"/>
      <dgm:spPr/>
    </dgm:pt>
    <dgm:pt modelId="{DBB3D244-7F16-4E1E-8306-A4DC60176E58}" type="pres">
      <dgm:prSet presAssocID="{737999C1-6C1F-4EF7-A7F5-8263612A8992}" presName="horzSpace2" presStyleCnt="0"/>
      <dgm:spPr/>
    </dgm:pt>
    <dgm:pt modelId="{4A40ADCF-57E1-42E2-ABB5-AEEB7F3FECF9}" type="pres">
      <dgm:prSet presAssocID="{737999C1-6C1F-4EF7-A7F5-8263612A8992}" presName="tx2" presStyleLbl="revTx" presStyleIdx="3" presStyleCnt="8"/>
      <dgm:spPr/>
      <dgm:t>
        <a:bodyPr/>
        <a:lstStyle/>
        <a:p>
          <a:endParaRPr lang="en-NZ"/>
        </a:p>
      </dgm:t>
    </dgm:pt>
    <dgm:pt modelId="{3CD68715-E0C5-4AE1-8A77-4A4DFB4ACAA6}" type="pres">
      <dgm:prSet presAssocID="{737999C1-6C1F-4EF7-A7F5-8263612A8992}" presName="vert2" presStyleCnt="0"/>
      <dgm:spPr/>
    </dgm:pt>
    <dgm:pt modelId="{49B73D34-981E-4E2B-9D2D-82953926A8FF}" type="pres">
      <dgm:prSet presAssocID="{737999C1-6C1F-4EF7-A7F5-8263612A8992}" presName="thinLine2b" presStyleLbl="callout" presStyleIdx="2" presStyleCnt="7"/>
      <dgm:spPr/>
    </dgm:pt>
    <dgm:pt modelId="{0EF51FFB-A3D4-4264-AE76-739EAB684DBA}" type="pres">
      <dgm:prSet presAssocID="{737999C1-6C1F-4EF7-A7F5-8263612A8992}" presName="vertSpace2b" presStyleCnt="0"/>
      <dgm:spPr/>
    </dgm:pt>
    <dgm:pt modelId="{868175CC-3639-4E0D-ADCB-BBC76CB2C878}" type="pres">
      <dgm:prSet presAssocID="{E9A79E4B-9A1A-4040-B713-2808B53555E0}" presName="horz2" presStyleCnt="0"/>
      <dgm:spPr/>
    </dgm:pt>
    <dgm:pt modelId="{1287FD2C-8B35-4D4A-B09C-2E777CD5156B}" type="pres">
      <dgm:prSet presAssocID="{E9A79E4B-9A1A-4040-B713-2808B53555E0}" presName="horzSpace2" presStyleCnt="0"/>
      <dgm:spPr/>
    </dgm:pt>
    <dgm:pt modelId="{6004A1FC-88C6-493C-B486-7C725EE82ED3}" type="pres">
      <dgm:prSet presAssocID="{E9A79E4B-9A1A-4040-B713-2808B53555E0}" presName="tx2" presStyleLbl="revTx" presStyleIdx="4" presStyleCnt="8"/>
      <dgm:spPr/>
      <dgm:t>
        <a:bodyPr/>
        <a:lstStyle/>
        <a:p>
          <a:endParaRPr lang="en-NZ"/>
        </a:p>
      </dgm:t>
    </dgm:pt>
    <dgm:pt modelId="{2E3165BF-A4DA-480B-892F-92AAAEA30D02}" type="pres">
      <dgm:prSet presAssocID="{E9A79E4B-9A1A-4040-B713-2808B53555E0}" presName="vert2" presStyleCnt="0"/>
      <dgm:spPr/>
    </dgm:pt>
    <dgm:pt modelId="{73FB03BF-793A-4D7C-9507-BBA1D403C0D2}" type="pres">
      <dgm:prSet presAssocID="{E9A79E4B-9A1A-4040-B713-2808B53555E0}" presName="thinLine2b" presStyleLbl="callout" presStyleIdx="3" presStyleCnt="7"/>
      <dgm:spPr/>
    </dgm:pt>
    <dgm:pt modelId="{67028690-373E-464F-A3D7-A248580086DD}" type="pres">
      <dgm:prSet presAssocID="{E9A79E4B-9A1A-4040-B713-2808B53555E0}" presName="vertSpace2b" presStyleCnt="0"/>
      <dgm:spPr/>
    </dgm:pt>
    <dgm:pt modelId="{579C115F-7ADD-4341-911B-48A9F5A9CA94}" type="pres">
      <dgm:prSet presAssocID="{8CB26254-27BC-4ECE-B4BB-B4777B3BBBB8}" presName="horz2" presStyleCnt="0"/>
      <dgm:spPr/>
    </dgm:pt>
    <dgm:pt modelId="{529970C3-5631-4FC3-A39F-E5D78463D981}" type="pres">
      <dgm:prSet presAssocID="{8CB26254-27BC-4ECE-B4BB-B4777B3BBBB8}" presName="horzSpace2" presStyleCnt="0"/>
      <dgm:spPr/>
    </dgm:pt>
    <dgm:pt modelId="{06F3E507-9670-431E-BDA6-5053C2E07D2A}" type="pres">
      <dgm:prSet presAssocID="{8CB26254-27BC-4ECE-B4BB-B4777B3BBBB8}" presName="tx2" presStyleLbl="revTx" presStyleIdx="5" presStyleCnt="8"/>
      <dgm:spPr/>
      <dgm:t>
        <a:bodyPr/>
        <a:lstStyle/>
        <a:p>
          <a:endParaRPr lang="en-NZ"/>
        </a:p>
      </dgm:t>
    </dgm:pt>
    <dgm:pt modelId="{6A2BFD3F-866B-4B7D-BD08-002A10BB30D5}" type="pres">
      <dgm:prSet presAssocID="{8CB26254-27BC-4ECE-B4BB-B4777B3BBBB8}" presName="vert2" presStyleCnt="0"/>
      <dgm:spPr/>
    </dgm:pt>
    <dgm:pt modelId="{5742C9A9-1D6C-4FED-9DB2-CEAB4A5B7204}" type="pres">
      <dgm:prSet presAssocID="{8CB26254-27BC-4ECE-B4BB-B4777B3BBBB8}" presName="thinLine2b" presStyleLbl="callout" presStyleIdx="4" presStyleCnt="7"/>
      <dgm:spPr/>
    </dgm:pt>
    <dgm:pt modelId="{5428EB0F-6DBF-4880-A388-E1E0F9E5BC86}" type="pres">
      <dgm:prSet presAssocID="{8CB26254-27BC-4ECE-B4BB-B4777B3BBBB8}" presName="vertSpace2b" presStyleCnt="0"/>
      <dgm:spPr/>
    </dgm:pt>
    <dgm:pt modelId="{311C5E9A-B873-4F75-8F95-8599384F1A7F}" type="pres">
      <dgm:prSet presAssocID="{2BAE57BF-EDAF-40A8-B898-6A5C9E8862F1}" presName="horz2" presStyleCnt="0"/>
      <dgm:spPr/>
    </dgm:pt>
    <dgm:pt modelId="{0C3733B1-E0AE-4739-9B72-F3FE08644866}" type="pres">
      <dgm:prSet presAssocID="{2BAE57BF-EDAF-40A8-B898-6A5C9E8862F1}" presName="horzSpace2" presStyleCnt="0"/>
      <dgm:spPr/>
    </dgm:pt>
    <dgm:pt modelId="{2ACB4947-169B-45D6-A703-0C3F6EE706B5}" type="pres">
      <dgm:prSet presAssocID="{2BAE57BF-EDAF-40A8-B898-6A5C9E8862F1}" presName="tx2" presStyleLbl="revTx" presStyleIdx="6" presStyleCnt="8"/>
      <dgm:spPr/>
      <dgm:t>
        <a:bodyPr/>
        <a:lstStyle/>
        <a:p>
          <a:endParaRPr lang="en-NZ"/>
        </a:p>
      </dgm:t>
    </dgm:pt>
    <dgm:pt modelId="{FFE95FDB-D094-4EDD-A4B4-FFFB52D22F43}" type="pres">
      <dgm:prSet presAssocID="{2BAE57BF-EDAF-40A8-B898-6A5C9E8862F1}" presName="vert2" presStyleCnt="0"/>
      <dgm:spPr/>
    </dgm:pt>
    <dgm:pt modelId="{8FE7CF0A-BDDF-4BE8-BFB9-149EF0907B93}" type="pres">
      <dgm:prSet presAssocID="{2BAE57BF-EDAF-40A8-B898-6A5C9E8862F1}" presName="thinLine2b" presStyleLbl="callout" presStyleIdx="5" presStyleCnt="7"/>
      <dgm:spPr/>
    </dgm:pt>
    <dgm:pt modelId="{F0D01EFB-A824-455D-9804-999CEA880696}" type="pres">
      <dgm:prSet presAssocID="{2BAE57BF-EDAF-40A8-B898-6A5C9E8862F1}" presName="vertSpace2b" presStyleCnt="0"/>
      <dgm:spPr/>
    </dgm:pt>
    <dgm:pt modelId="{5FB2C234-AB33-4DB7-8900-5686CAC9D7B2}" type="pres">
      <dgm:prSet presAssocID="{50B77C34-4F23-46F5-B75B-7D46A46FA82A}" presName="horz2" presStyleCnt="0"/>
      <dgm:spPr/>
    </dgm:pt>
    <dgm:pt modelId="{D10625F3-A6B6-4862-9540-B37F66DBD9A0}" type="pres">
      <dgm:prSet presAssocID="{50B77C34-4F23-46F5-B75B-7D46A46FA82A}" presName="horzSpace2" presStyleCnt="0"/>
      <dgm:spPr/>
    </dgm:pt>
    <dgm:pt modelId="{65D50914-C44E-422B-8907-B92DD3A573C8}" type="pres">
      <dgm:prSet presAssocID="{50B77C34-4F23-46F5-B75B-7D46A46FA82A}" presName="tx2" presStyleLbl="revTx" presStyleIdx="7" presStyleCnt="8"/>
      <dgm:spPr/>
      <dgm:t>
        <a:bodyPr/>
        <a:lstStyle/>
        <a:p>
          <a:endParaRPr lang="en-NZ"/>
        </a:p>
      </dgm:t>
    </dgm:pt>
    <dgm:pt modelId="{15ECA765-6286-4C68-AF31-395CFF7FEC1F}" type="pres">
      <dgm:prSet presAssocID="{50B77C34-4F23-46F5-B75B-7D46A46FA82A}" presName="vert2" presStyleCnt="0"/>
      <dgm:spPr/>
    </dgm:pt>
    <dgm:pt modelId="{5334676A-BA0A-4098-9C60-015BFBB0CF03}" type="pres">
      <dgm:prSet presAssocID="{50B77C34-4F23-46F5-B75B-7D46A46FA82A}" presName="thinLine2b" presStyleLbl="callout" presStyleIdx="6" presStyleCnt="7"/>
      <dgm:spPr/>
    </dgm:pt>
    <dgm:pt modelId="{E5E60960-1C4D-411E-9A7E-D41BF6A330BF}" type="pres">
      <dgm:prSet presAssocID="{50B77C34-4F23-46F5-B75B-7D46A46FA82A}" presName="vertSpace2b" presStyleCnt="0"/>
      <dgm:spPr/>
    </dgm:pt>
  </dgm:ptLst>
  <dgm:cxnLst>
    <dgm:cxn modelId="{5BFB0B69-2E1B-402B-A295-9E6FF9B13563}" type="presOf" srcId="{DCB58AD8-A5EF-4CAA-BA89-046D64B7DF41}" destId="{AF356C9D-0B2C-4587-B4C3-604ABB43FF39}" srcOrd="0" destOrd="0" presId="urn:microsoft.com/office/officeart/2008/layout/LinedList"/>
    <dgm:cxn modelId="{F26578AF-EE99-48ED-A3B4-98B49EF71E84}" type="presOf" srcId="{DF0956E5-602E-45AC-A9AB-320B3C23AB7F}" destId="{3649360D-E938-4DCE-A2EA-863C23BBD27C}" srcOrd="0" destOrd="0" presId="urn:microsoft.com/office/officeart/2008/layout/LinedList"/>
    <dgm:cxn modelId="{5617D088-E3BA-4B20-A0C4-26ECA36DDCBC}" srcId="{23CD4D68-EF4A-41F8-811E-856B989DA316}" destId="{8CB26254-27BC-4ECE-B4BB-B4777B3BBBB8}" srcOrd="4" destOrd="0" parTransId="{1D7076D5-EDED-4AF2-87B5-4E7254AAA3B2}" sibTransId="{4B4F7A7B-0ADF-4F81-81F3-93A5F33209C8}"/>
    <dgm:cxn modelId="{9A3CB013-DD47-417F-8108-C08460801E48}" srcId="{DCB58AD8-A5EF-4CAA-BA89-046D64B7DF41}" destId="{23CD4D68-EF4A-41F8-811E-856B989DA316}" srcOrd="0" destOrd="0" parTransId="{37B8F8BB-3BAF-466C-8F89-07068D341AFC}" sibTransId="{E902EB55-E3B6-4957-9409-AC2620309770}"/>
    <dgm:cxn modelId="{2BCDB22C-6E95-4A5E-9187-789D13E31686}" srcId="{23CD4D68-EF4A-41F8-811E-856B989DA316}" destId="{E9A79E4B-9A1A-4040-B713-2808B53555E0}" srcOrd="3" destOrd="0" parTransId="{47088798-2EC5-485B-A3D9-4B05D043BF79}" sibTransId="{52F76B54-60DC-42F6-A484-3D16756C68FD}"/>
    <dgm:cxn modelId="{11EA040A-F172-4308-9E6A-538F92C759B5}" srcId="{23CD4D68-EF4A-41F8-811E-856B989DA316}" destId="{2BAE57BF-EDAF-40A8-B898-6A5C9E8862F1}" srcOrd="5" destOrd="0" parTransId="{34AA5DB1-8CE7-4298-8242-419FFEF08780}" sibTransId="{32C4B07F-DECF-45D6-8EFC-09CE00801344}"/>
    <dgm:cxn modelId="{A8C8A725-0ABE-457E-91AD-3481BB8D0CC7}" srcId="{23CD4D68-EF4A-41F8-811E-856B989DA316}" destId="{DF0956E5-602E-45AC-A9AB-320B3C23AB7F}" srcOrd="0" destOrd="0" parTransId="{30BF269A-FBD5-4A42-A100-92DF3AEBEAD8}" sibTransId="{735070B6-D2C7-4C4F-B333-F9B7C5B4A1BF}"/>
    <dgm:cxn modelId="{C0C73502-8D5C-4A07-9B00-8E1C62DB700F}" type="presOf" srcId="{23CD4D68-EF4A-41F8-811E-856B989DA316}" destId="{AADCC14E-4827-4CAB-B452-B2B1B94719FC}" srcOrd="0" destOrd="0" presId="urn:microsoft.com/office/officeart/2008/layout/LinedList"/>
    <dgm:cxn modelId="{2A3525B0-AC20-4832-A383-C44975669290}" srcId="{23CD4D68-EF4A-41F8-811E-856B989DA316}" destId="{1430CA98-9F92-46D9-A27A-049FB832562C}" srcOrd="1" destOrd="0" parTransId="{811A3620-D8A8-42F0-8690-AA1AD086DC4E}" sibTransId="{58092DAA-216A-4851-8446-227989DAD434}"/>
    <dgm:cxn modelId="{8A231CF0-A466-478C-9993-53962C15CE61}" type="presOf" srcId="{E9A79E4B-9A1A-4040-B713-2808B53555E0}" destId="{6004A1FC-88C6-493C-B486-7C725EE82ED3}" srcOrd="0" destOrd="0" presId="urn:microsoft.com/office/officeart/2008/layout/LinedList"/>
    <dgm:cxn modelId="{346CFC46-AA7C-4F9D-960C-8587CA355E3B}" type="presOf" srcId="{50B77C34-4F23-46F5-B75B-7D46A46FA82A}" destId="{65D50914-C44E-422B-8907-B92DD3A573C8}" srcOrd="0" destOrd="0" presId="urn:microsoft.com/office/officeart/2008/layout/LinedList"/>
    <dgm:cxn modelId="{A8145E7B-099E-4C00-B676-E9270B0FDEC2}" type="presOf" srcId="{1430CA98-9F92-46D9-A27A-049FB832562C}" destId="{A88239C7-EED0-469D-8423-FF77D416353F}" srcOrd="0" destOrd="0" presId="urn:microsoft.com/office/officeart/2008/layout/LinedList"/>
    <dgm:cxn modelId="{CC47852A-7761-4BD1-A8FD-92116C0B7807}" srcId="{23CD4D68-EF4A-41F8-811E-856B989DA316}" destId="{737999C1-6C1F-4EF7-A7F5-8263612A8992}" srcOrd="2" destOrd="0" parTransId="{23AED040-0084-4E61-A20E-1119B8A06E0B}" sibTransId="{35B5B366-47B5-43A2-A5AC-20DC24D0B10D}"/>
    <dgm:cxn modelId="{FEC66A7D-7624-4BCC-9E39-0FCD44BEC566}" type="presOf" srcId="{2BAE57BF-EDAF-40A8-B898-6A5C9E8862F1}" destId="{2ACB4947-169B-45D6-A703-0C3F6EE706B5}" srcOrd="0" destOrd="0" presId="urn:microsoft.com/office/officeart/2008/layout/LinedList"/>
    <dgm:cxn modelId="{E8ECA377-A63B-4A55-8E56-BB5D5D24143F}" type="presOf" srcId="{8CB26254-27BC-4ECE-B4BB-B4777B3BBBB8}" destId="{06F3E507-9670-431E-BDA6-5053C2E07D2A}" srcOrd="0" destOrd="0" presId="urn:microsoft.com/office/officeart/2008/layout/LinedList"/>
    <dgm:cxn modelId="{32DE6451-5A26-46F9-87D6-8A3DE247AED2}" type="presOf" srcId="{737999C1-6C1F-4EF7-A7F5-8263612A8992}" destId="{4A40ADCF-57E1-42E2-ABB5-AEEB7F3FECF9}" srcOrd="0" destOrd="0" presId="urn:microsoft.com/office/officeart/2008/layout/LinedList"/>
    <dgm:cxn modelId="{8DABA1D8-7B9F-45B6-9651-8FBF96B0E1D3}" srcId="{23CD4D68-EF4A-41F8-811E-856B989DA316}" destId="{50B77C34-4F23-46F5-B75B-7D46A46FA82A}" srcOrd="6" destOrd="0" parTransId="{B5945183-4AF0-4CFE-AF5C-4787B4C1A39C}" sibTransId="{5713B5F2-B937-4334-9E6F-0000D149CD50}"/>
    <dgm:cxn modelId="{812369DA-65FE-4BD7-8284-86FE41938462}" type="presParOf" srcId="{AF356C9D-0B2C-4587-B4C3-604ABB43FF39}" destId="{114C7E68-B628-4518-B99D-9FD5C5C55DD9}" srcOrd="0" destOrd="0" presId="urn:microsoft.com/office/officeart/2008/layout/LinedList"/>
    <dgm:cxn modelId="{CB16E0B0-8548-40BE-87B0-2E7C627E0A1C}" type="presParOf" srcId="{AF356C9D-0B2C-4587-B4C3-604ABB43FF39}" destId="{82AA4FF6-7C65-4187-BABB-977CF8A46AB3}" srcOrd="1" destOrd="0" presId="urn:microsoft.com/office/officeart/2008/layout/LinedList"/>
    <dgm:cxn modelId="{6005618A-4B52-43AA-93DC-638BFFD87DC3}" type="presParOf" srcId="{82AA4FF6-7C65-4187-BABB-977CF8A46AB3}" destId="{AADCC14E-4827-4CAB-B452-B2B1B94719FC}" srcOrd="0" destOrd="0" presId="urn:microsoft.com/office/officeart/2008/layout/LinedList"/>
    <dgm:cxn modelId="{9CDFDEEC-D2B1-4CF5-BEC6-FF1DEBA9AD48}" type="presParOf" srcId="{82AA4FF6-7C65-4187-BABB-977CF8A46AB3}" destId="{CA0817BD-280F-466C-9F9E-B2B5F929B19B}" srcOrd="1" destOrd="0" presId="urn:microsoft.com/office/officeart/2008/layout/LinedList"/>
    <dgm:cxn modelId="{E07D3A4D-9DA2-4BD7-A1E0-782A12F7720C}" type="presParOf" srcId="{CA0817BD-280F-466C-9F9E-B2B5F929B19B}" destId="{557774E3-E8E1-4DD2-A3A6-31E20E1E2D32}" srcOrd="0" destOrd="0" presId="urn:microsoft.com/office/officeart/2008/layout/LinedList"/>
    <dgm:cxn modelId="{DA8C886F-F231-443B-B20E-BE0A969AE2FD}" type="presParOf" srcId="{CA0817BD-280F-466C-9F9E-B2B5F929B19B}" destId="{B1BABB9F-0720-4B08-803B-2886FAEB206C}" srcOrd="1" destOrd="0" presId="urn:microsoft.com/office/officeart/2008/layout/LinedList"/>
    <dgm:cxn modelId="{7F8214C1-7A59-494A-B3F1-948E25E8308D}" type="presParOf" srcId="{B1BABB9F-0720-4B08-803B-2886FAEB206C}" destId="{4E7ED9CC-0A84-43A1-8C31-22B680461868}" srcOrd="0" destOrd="0" presId="urn:microsoft.com/office/officeart/2008/layout/LinedList"/>
    <dgm:cxn modelId="{DCCE6D38-73C7-4887-8EDD-9D544A77823F}" type="presParOf" srcId="{B1BABB9F-0720-4B08-803B-2886FAEB206C}" destId="{3649360D-E938-4DCE-A2EA-863C23BBD27C}" srcOrd="1" destOrd="0" presId="urn:microsoft.com/office/officeart/2008/layout/LinedList"/>
    <dgm:cxn modelId="{0728DB2C-8F94-4857-BECD-29567EF92A6C}" type="presParOf" srcId="{B1BABB9F-0720-4B08-803B-2886FAEB206C}" destId="{D9743004-6C3E-453A-A596-47C6D738059B}" srcOrd="2" destOrd="0" presId="urn:microsoft.com/office/officeart/2008/layout/LinedList"/>
    <dgm:cxn modelId="{064A7A4A-950E-4F76-82BC-CB82453B257B}" type="presParOf" srcId="{CA0817BD-280F-466C-9F9E-B2B5F929B19B}" destId="{EE09E867-4D04-45FB-BAC2-FF7E6EBF3889}" srcOrd="2" destOrd="0" presId="urn:microsoft.com/office/officeart/2008/layout/LinedList"/>
    <dgm:cxn modelId="{C7A6D6E0-204F-41D8-88C0-3C9DAC59B54E}" type="presParOf" srcId="{CA0817BD-280F-466C-9F9E-B2B5F929B19B}" destId="{2111D60A-02E1-45F2-A52E-5A28AD6B2E15}" srcOrd="3" destOrd="0" presId="urn:microsoft.com/office/officeart/2008/layout/LinedList"/>
    <dgm:cxn modelId="{70C63B02-3E13-49EE-9FD1-0EA477D933D8}" type="presParOf" srcId="{CA0817BD-280F-466C-9F9E-B2B5F929B19B}" destId="{CC96A1BB-B974-4DCB-B909-3B21BEFCB62A}" srcOrd="4" destOrd="0" presId="urn:microsoft.com/office/officeart/2008/layout/LinedList"/>
    <dgm:cxn modelId="{0CC94D35-8107-41CA-983B-AD9FFE012AE2}" type="presParOf" srcId="{CC96A1BB-B974-4DCB-B909-3B21BEFCB62A}" destId="{02F3881D-2B2C-4C2E-93E7-2198B566985A}" srcOrd="0" destOrd="0" presId="urn:microsoft.com/office/officeart/2008/layout/LinedList"/>
    <dgm:cxn modelId="{7D728989-8867-4ED8-9CB1-AF3958D82001}" type="presParOf" srcId="{CC96A1BB-B974-4DCB-B909-3B21BEFCB62A}" destId="{A88239C7-EED0-469D-8423-FF77D416353F}" srcOrd="1" destOrd="0" presId="urn:microsoft.com/office/officeart/2008/layout/LinedList"/>
    <dgm:cxn modelId="{64FD3AB6-9A37-4CAB-915B-DB2CABB015FB}" type="presParOf" srcId="{CC96A1BB-B974-4DCB-B909-3B21BEFCB62A}" destId="{99FE786C-4538-4F65-9FDE-C9DEF9CC4EB9}" srcOrd="2" destOrd="0" presId="urn:microsoft.com/office/officeart/2008/layout/LinedList"/>
    <dgm:cxn modelId="{181AB2AE-BCCC-44C5-9454-398440DA99AF}" type="presParOf" srcId="{CA0817BD-280F-466C-9F9E-B2B5F929B19B}" destId="{326B7824-CE77-42E7-90CF-4A8187F0CE9E}" srcOrd="5" destOrd="0" presId="urn:microsoft.com/office/officeart/2008/layout/LinedList"/>
    <dgm:cxn modelId="{66A706E0-2036-4DF0-AB27-4FEE44B83E6F}" type="presParOf" srcId="{CA0817BD-280F-466C-9F9E-B2B5F929B19B}" destId="{48F0AE2F-E383-4C85-A2A5-2D4E138821C9}" srcOrd="6" destOrd="0" presId="urn:microsoft.com/office/officeart/2008/layout/LinedList"/>
    <dgm:cxn modelId="{E43F94A4-15D1-475E-B109-25E541FC4E03}" type="presParOf" srcId="{CA0817BD-280F-466C-9F9E-B2B5F929B19B}" destId="{78EA5145-88A6-4F93-81C9-0E6AF92A11F5}" srcOrd="7" destOrd="0" presId="urn:microsoft.com/office/officeart/2008/layout/LinedList"/>
    <dgm:cxn modelId="{9ED9C9CD-7946-41F4-8502-493D3897EE78}" type="presParOf" srcId="{78EA5145-88A6-4F93-81C9-0E6AF92A11F5}" destId="{DBB3D244-7F16-4E1E-8306-A4DC60176E58}" srcOrd="0" destOrd="0" presId="urn:microsoft.com/office/officeart/2008/layout/LinedList"/>
    <dgm:cxn modelId="{11FDADE6-4C43-433C-8ECD-5AEA7BA3465A}" type="presParOf" srcId="{78EA5145-88A6-4F93-81C9-0E6AF92A11F5}" destId="{4A40ADCF-57E1-42E2-ABB5-AEEB7F3FECF9}" srcOrd="1" destOrd="0" presId="urn:microsoft.com/office/officeart/2008/layout/LinedList"/>
    <dgm:cxn modelId="{9AECDC29-C561-425F-B86C-F9C8461B49B4}" type="presParOf" srcId="{78EA5145-88A6-4F93-81C9-0E6AF92A11F5}" destId="{3CD68715-E0C5-4AE1-8A77-4A4DFB4ACAA6}" srcOrd="2" destOrd="0" presId="urn:microsoft.com/office/officeart/2008/layout/LinedList"/>
    <dgm:cxn modelId="{642B0385-8B3B-493B-804F-EE6BE5C5D87F}" type="presParOf" srcId="{CA0817BD-280F-466C-9F9E-B2B5F929B19B}" destId="{49B73D34-981E-4E2B-9D2D-82953926A8FF}" srcOrd="8" destOrd="0" presId="urn:microsoft.com/office/officeart/2008/layout/LinedList"/>
    <dgm:cxn modelId="{6A0BD711-522D-49AF-9E04-8BC7D1575A50}" type="presParOf" srcId="{CA0817BD-280F-466C-9F9E-B2B5F929B19B}" destId="{0EF51FFB-A3D4-4264-AE76-739EAB684DBA}" srcOrd="9" destOrd="0" presId="urn:microsoft.com/office/officeart/2008/layout/LinedList"/>
    <dgm:cxn modelId="{EFBFEE5E-8021-4A6D-99C4-5228B47057B9}" type="presParOf" srcId="{CA0817BD-280F-466C-9F9E-B2B5F929B19B}" destId="{868175CC-3639-4E0D-ADCB-BBC76CB2C878}" srcOrd="10" destOrd="0" presId="urn:microsoft.com/office/officeart/2008/layout/LinedList"/>
    <dgm:cxn modelId="{99E93542-FC73-48A1-898C-0F66D3C5AE37}" type="presParOf" srcId="{868175CC-3639-4E0D-ADCB-BBC76CB2C878}" destId="{1287FD2C-8B35-4D4A-B09C-2E777CD5156B}" srcOrd="0" destOrd="0" presId="urn:microsoft.com/office/officeart/2008/layout/LinedList"/>
    <dgm:cxn modelId="{E008BFC1-8F77-4EAD-8DCA-CF46DA41CD03}" type="presParOf" srcId="{868175CC-3639-4E0D-ADCB-BBC76CB2C878}" destId="{6004A1FC-88C6-493C-B486-7C725EE82ED3}" srcOrd="1" destOrd="0" presId="urn:microsoft.com/office/officeart/2008/layout/LinedList"/>
    <dgm:cxn modelId="{5B8D14AC-5404-44E3-ADED-BA5602B893FC}" type="presParOf" srcId="{868175CC-3639-4E0D-ADCB-BBC76CB2C878}" destId="{2E3165BF-A4DA-480B-892F-92AAAEA30D02}" srcOrd="2" destOrd="0" presId="urn:microsoft.com/office/officeart/2008/layout/LinedList"/>
    <dgm:cxn modelId="{46D86D5A-24E2-44F6-8DAF-31B46F242ABC}" type="presParOf" srcId="{CA0817BD-280F-466C-9F9E-B2B5F929B19B}" destId="{73FB03BF-793A-4D7C-9507-BBA1D403C0D2}" srcOrd="11" destOrd="0" presId="urn:microsoft.com/office/officeart/2008/layout/LinedList"/>
    <dgm:cxn modelId="{76115D1C-BBFE-4CD0-B713-1C590DDDB16E}" type="presParOf" srcId="{CA0817BD-280F-466C-9F9E-B2B5F929B19B}" destId="{67028690-373E-464F-A3D7-A248580086DD}" srcOrd="12" destOrd="0" presId="urn:microsoft.com/office/officeart/2008/layout/LinedList"/>
    <dgm:cxn modelId="{158CF045-F292-42DA-9C46-47774C9E5F19}" type="presParOf" srcId="{CA0817BD-280F-466C-9F9E-B2B5F929B19B}" destId="{579C115F-7ADD-4341-911B-48A9F5A9CA94}" srcOrd="13" destOrd="0" presId="urn:microsoft.com/office/officeart/2008/layout/LinedList"/>
    <dgm:cxn modelId="{C0635260-E887-42AB-8D0D-8C067D572EFE}" type="presParOf" srcId="{579C115F-7ADD-4341-911B-48A9F5A9CA94}" destId="{529970C3-5631-4FC3-A39F-E5D78463D981}" srcOrd="0" destOrd="0" presId="urn:microsoft.com/office/officeart/2008/layout/LinedList"/>
    <dgm:cxn modelId="{D2182551-BEEE-4019-9FE1-605B45AF6690}" type="presParOf" srcId="{579C115F-7ADD-4341-911B-48A9F5A9CA94}" destId="{06F3E507-9670-431E-BDA6-5053C2E07D2A}" srcOrd="1" destOrd="0" presId="urn:microsoft.com/office/officeart/2008/layout/LinedList"/>
    <dgm:cxn modelId="{83462F1D-CFAF-4CD4-84DC-B80C7B216B18}" type="presParOf" srcId="{579C115F-7ADD-4341-911B-48A9F5A9CA94}" destId="{6A2BFD3F-866B-4B7D-BD08-002A10BB30D5}" srcOrd="2" destOrd="0" presId="urn:microsoft.com/office/officeart/2008/layout/LinedList"/>
    <dgm:cxn modelId="{7CDF573C-9EF0-48B5-8EEA-2B611CDF0324}" type="presParOf" srcId="{CA0817BD-280F-466C-9F9E-B2B5F929B19B}" destId="{5742C9A9-1D6C-4FED-9DB2-CEAB4A5B7204}" srcOrd="14" destOrd="0" presId="urn:microsoft.com/office/officeart/2008/layout/LinedList"/>
    <dgm:cxn modelId="{EAB6011B-7540-4A5F-96A5-F7D029539423}" type="presParOf" srcId="{CA0817BD-280F-466C-9F9E-B2B5F929B19B}" destId="{5428EB0F-6DBF-4880-A388-E1E0F9E5BC86}" srcOrd="15" destOrd="0" presId="urn:microsoft.com/office/officeart/2008/layout/LinedList"/>
    <dgm:cxn modelId="{BDA085C5-8266-4F95-A131-EF2F9DC9D8E1}" type="presParOf" srcId="{CA0817BD-280F-466C-9F9E-B2B5F929B19B}" destId="{311C5E9A-B873-4F75-8F95-8599384F1A7F}" srcOrd="16" destOrd="0" presId="urn:microsoft.com/office/officeart/2008/layout/LinedList"/>
    <dgm:cxn modelId="{A8C2F804-7307-4AD3-8C77-1D23016954FE}" type="presParOf" srcId="{311C5E9A-B873-4F75-8F95-8599384F1A7F}" destId="{0C3733B1-E0AE-4739-9B72-F3FE08644866}" srcOrd="0" destOrd="0" presId="urn:microsoft.com/office/officeart/2008/layout/LinedList"/>
    <dgm:cxn modelId="{2D73BD13-0495-4BB5-87D0-81F2A39E3CB6}" type="presParOf" srcId="{311C5E9A-B873-4F75-8F95-8599384F1A7F}" destId="{2ACB4947-169B-45D6-A703-0C3F6EE706B5}" srcOrd="1" destOrd="0" presId="urn:microsoft.com/office/officeart/2008/layout/LinedList"/>
    <dgm:cxn modelId="{FA7A5AAF-C5F8-4ED0-AA7D-BF9A1701FC27}" type="presParOf" srcId="{311C5E9A-B873-4F75-8F95-8599384F1A7F}" destId="{FFE95FDB-D094-4EDD-A4B4-FFFB52D22F43}" srcOrd="2" destOrd="0" presId="urn:microsoft.com/office/officeart/2008/layout/LinedList"/>
    <dgm:cxn modelId="{1DBD039E-D731-4DC2-9A10-CB979BEBFFD0}" type="presParOf" srcId="{CA0817BD-280F-466C-9F9E-B2B5F929B19B}" destId="{8FE7CF0A-BDDF-4BE8-BFB9-149EF0907B93}" srcOrd="17" destOrd="0" presId="urn:microsoft.com/office/officeart/2008/layout/LinedList"/>
    <dgm:cxn modelId="{6B738BC4-2DD9-436A-BE76-7536EABBE428}" type="presParOf" srcId="{CA0817BD-280F-466C-9F9E-B2B5F929B19B}" destId="{F0D01EFB-A824-455D-9804-999CEA880696}" srcOrd="18" destOrd="0" presId="urn:microsoft.com/office/officeart/2008/layout/LinedList"/>
    <dgm:cxn modelId="{97447C73-A842-4791-932C-C53DC73DFF55}" type="presParOf" srcId="{CA0817BD-280F-466C-9F9E-B2B5F929B19B}" destId="{5FB2C234-AB33-4DB7-8900-5686CAC9D7B2}" srcOrd="19" destOrd="0" presId="urn:microsoft.com/office/officeart/2008/layout/LinedList"/>
    <dgm:cxn modelId="{9BE5F7CD-A3BE-4E55-8102-ABBFF59C495E}" type="presParOf" srcId="{5FB2C234-AB33-4DB7-8900-5686CAC9D7B2}" destId="{D10625F3-A6B6-4862-9540-B37F66DBD9A0}" srcOrd="0" destOrd="0" presId="urn:microsoft.com/office/officeart/2008/layout/LinedList"/>
    <dgm:cxn modelId="{2D08127D-446F-49EF-BB6F-39F21FD13696}" type="presParOf" srcId="{5FB2C234-AB33-4DB7-8900-5686CAC9D7B2}" destId="{65D50914-C44E-422B-8907-B92DD3A573C8}" srcOrd="1" destOrd="0" presId="urn:microsoft.com/office/officeart/2008/layout/LinedList"/>
    <dgm:cxn modelId="{E0DDD003-B004-4124-B441-CF9CF27EF168}" type="presParOf" srcId="{5FB2C234-AB33-4DB7-8900-5686CAC9D7B2}" destId="{15ECA765-6286-4C68-AF31-395CFF7FEC1F}" srcOrd="2" destOrd="0" presId="urn:microsoft.com/office/officeart/2008/layout/LinedList"/>
    <dgm:cxn modelId="{7A2F4EED-4942-4020-929C-D4EBDD8E844E}" type="presParOf" srcId="{CA0817BD-280F-466C-9F9E-B2B5F929B19B}" destId="{5334676A-BA0A-4098-9C60-015BFBB0CF03}" srcOrd="20" destOrd="0" presId="urn:microsoft.com/office/officeart/2008/layout/LinedList"/>
    <dgm:cxn modelId="{2D384EBC-7A57-43D0-99CA-247BCEE538D1}" type="presParOf" srcId="{CA0817BD-280F-466C-9F9E-B2B5F929B19B}" destId="{E5E60960-1C4D-411E-9A7E-D41BF6A330BF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41328-5958-450C-8A5A-CC38B1FD395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FE37C1F-4EE0-4EA0-8057-7838BD0081DE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NZ" sz="2400" dirty="0" err="1"/>
            <a:t>MoH</a:t>
          </a:r>
          <a:endParaRPr lang="en-NZ" sz="2800" dirty="0"/>
        </a:p>
      </dgm:t>
    </dgm:pt>
    <dgm:pt modelId="{06767FCC-2E7F-448D-A8B5-0EAC1AE7B435}" type="parTrans" cxnId="{3A2D29F5-B00D-4C31-B8F3-098DA67C8E47}">
      <dgm:prSet/>
      <dgm:spPr/>
      <dgm:t>
        <a:bodyPr/>
        <a:lstStyle/>
        <a:p>
          <a:endParaRPr lang="en-NZ"/>
        </a:p>
      </dgm:t>
    </dgm:pt>
    <dgm:pt modelId="{041B1D8E-E00B-44C6-B12E-33860C2761DB}" type="sibTrans" cxnId="{3A2D29F5-B00D-4C31-B8F3-098DA67C8E47}">
      <dgm:prSet/>
      <dgm:spPr/>
      <dgm:t>
        <a:bodyPr/>
        <a:lstStyle/>
        <a:p>
          <a:endParaRPr lang="en-NZ"/>
        </a:p>
      </dgm:t>
    </dgm:pt>
    <dgm:pt modelId="{D398040E-63FF-4A11-80F4-6044FF7D54FC}">
      <dgm:prSet phldrT="[Text]" custT="1"/>
      <dgm:spPr>
        <a:solidFill>
          <a:schemeClr val="tx2">
            <a:alpha val="50000"/>
          </a:schemeClr>
        </a:solidFill>
        <a:ln>
          <a:solidFill>
            <a:srgbClr val="353E81"/>
          </a:solidFill>
        </a:ln>
      </dgm:spPr>
      <dgm:t>
        <a:bodyPr/>
        <a:lstStyle/>
        <a:p>
          <a:r>
            <a:rPr lang="en-NZ" sz="2400" dirty="0"/>
            <a:t>College of Midwives</a:t>
          </a:r>
        </a:p>
      </dgm:t>
    </dgm:pt>
    <dgm:pt modelId="{A952C7BE-5161-46A9-949D-86E082F8775C}" type="parTrans" cxnId="{5B866454-B7C4-4018-AEE3-2677B7B2B3E9}">
      <dgm:prSet/>
      <dgm:spPr/>
      <dgm:t>
        <a:bodyPr/>
        <a:lstStyle/>
        <a:p>
          <a:endParaRPr lang="en-NZ"/>
        </a:p>
      </dgm:t>
    </dgm:pt>
    <dgm:pt modelId="{6A71FB89-1A76-48AA-BF62-879B034C81D1}" type="sibTrans" cxnId="{5B866454-B7C4-4018-AEE3-2677B7B2B3E9}">
      <dgm:prSet/>
      <dgm:spPr/>
      <dgm:t>
        <a:bodyPr/>
        <a:lstStyle/>
        <a:p>
          <a:endParaRPr lang="en-NZ"/>
        </a:p>
      </dgm:t>
    </dgm:pt>
    <dgm:pt modelId="{87D4B234-3DF4-4016-9F8C-167F89E930FC}">
      <dgm:prSet phldrT="[Text]" custT="1"/>
      <dgm:spPr>
        <a:solidFill>
          <a:schemeClr val="accent2">
            <a:lumMod val="50000"/>
            <a:alpha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NZ" sz="2400" dirty="0"/>
            <a:t>Consumers</a:t>
          </a:r>
        </a:p>
      </dgm:t>
    </dgm:pt>
    <dgm:pt modelId="{21B4D4B1-C8AD-478D-8036-0D0F92E0B145}" type="parTrans" cxnId="{4B2FE64D-3376-4AD4-B3C6-9B66C44782AE}">
      <dgm:prSet/>
      <dgm:spPr/>
      <dgm:t>
        <a:bodyPr/>
        <a:lstStyle/>
        <a:p>
          <a:endParaRPr lang="en-NZ"/>
        </a:p>
      </dgm:t>
    </dgm:pt>
    <dgm:pt modelId="{83508233-2DB7-40AD-ACF7-5F53C52E515B}" type="sibTrans" cxnId="{4B2FE64D-3376-4AD4-B3C6-9B66C44782AE}">
      <dgm:prSet/>
      <dgm:spPr/>
      <dgm:t>
        <a:bodyPr/>
        <a:lstStyle/>
        <a:p>
          <a:endParaRPr lang="en-NZ"/>
        </a:p>
      </dgm:t>
    </dgm:pt>
    <dgm:pt modelId="{F5A823CF-D2AA-4FAC-8C24-402D35A0EB35}" type="pres">
      <dgm:prSet presAssocID="{19241328-5958-450C-8A5A-CC38B1FD3952}" presName="compositeShape" presStyleCnt="0">
        <dgm:presLayoutVars>
          <dgm:chMax val="7"/>
          <dgm:dir/>
          <dgm:resizeHandles val="exact"/>
        </dgm:presLayoutVars>
      </dgm:prSet>
      <dgm:spPr/>
    </dgm:pt>
    <dgm:pt modelId="{32733CD2-4F3C-4846-AA9F-18C170A04784}" type="pres">
      <dgm:prSet presAssocID="{8FE37C1F-4EE0-4EA0-8057-7838BD0081DE}" presName="circ1" presStyleLbl="vennNode1" presStyleIdx="0" presStyleCnt="3"/>
      <dgm:spPr/>
      <dgm:t>
        <a:bodyPr/>
        <a:lstStyle/>
        <a:p>
          <a:endParaRPr lang="en-NZ"/>
        </a:p>
      </dgm:t>
    </dgm:pt>
    <dgm:pt modelId="{D85DDF7E-C1AA-4255-9948-E10D9F647F9B}" type="pres">
      <dgm:prSet presAssocID="{8FE37C1F-4EE0-4EA0-8057-7838BD0081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C25C9BA-D761-481D-BFD6-E0BCD66EFC08}" type="pres">
      <dgm:prSet presAssocID="{D398040E-63FF-4A11-80F4-6044FF7D54FC}" presName="circ2" presStyleLbl="vennNode1" presStyleIdx="1" presStyleCnt="3"/>
      <dgm:spPr/>
      <dgm:t>
        <a:bodyPr/>
        <a:lstStyle/>
        <a:p>
          <a:endParaRPr lang="en-NZ"/>
        </a:p>
      </dgm:t>
    </dgm:pt>
    <dgm:pt modelId="{712FDF2B-181E-44CB-80E8-CF071111A833}" type="pres">
      <dgm:prSet presAssocID="{D398040E-63FF-4A11-80F4-6044FF7D54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298F9B2-D1BC-4F09-B882-B5357C0207F1}" type="pres">
      <dgm:prSet presAssocID="{87D4B234-3DF4-4016-9F8C-167F89E930FC}" presName="circ3" presStyleLbl="vennNode1" presStyleIdx="2" presStyleCnt="3"/>
      <dgm:spPr/>
      <dgm:t>
        <a:bodyPr/>
        <a:lstStyle/>
        <a:p>
          <a:endParaRPr lang="en-NZ"/>
        </a:p>
      </dgm:t>
    </dgm:pt>
    <dgm:pt modelId="{6FD9B26D-C7F1-4C51-8241-9B0B1C38B10B}" type="pres">
      <dgm:prSet presAssocID="{87D4B234-3DF4-4016-9F8C-167F89E930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7BB58474-98F3-44F1-99B8-A44C8F1EF1FD}" type="presOf" srcId="{8FE37C1F-4EE0-4EA0-8057-7838BD0081DE}" destId="{32733CD2-4F3C-4846-AA9F-18C170A04784}" srcOrd="0" destOrd="0" presId="urn:microsoft.com/office/officeart/2005/8/layout/venn1"/>
    <dgm:cxn modelId="{3A2D29F5-B00D-4C31-B8F3-098DA67C8E47}" srcId="{19241328-5958-450C-8A5A-CC38B1FD3952}" destId="{8FE37C1F-4EE0-4EA0-8057-7838BD0081DE}" srcOrd="0" destOrd="0" parTransId="{06767FCC-2E7F-448D-A8B5-0EAC1AE7B435}" sibTransId="{041B1D8E-E00B-44C6-B12E-33860C2761DB}"/>
    <dgm:cxn modelId="{4B2FE64D-3376-4AD4-B3C6-9B66C44782AE}" srcId="{19241328-5958-450C-8A5A-CC38B1FD3952}" destId="{87D4B234-3DF4-4016-9F8C-167F89E930FC}" srcOrd="2" destOrd="0" parTransId="{21B4D4B1-C8AD-478D-8036-0D0F92E0B145}" sibTransId="{83508233-2DB7-40AD-ACF7-5F53C52E515B}"/>
    <dgm:cxn modelId="{6BEF4119-0F1B-4331-B997-0568785B1FD5}" type="presOf" srcId="{D398040E-63FF-4A11-80F4-6044FF7D54FC}" destId="{712FDF2B-181E-44CB-80E8-CF071111A833}" srcOrd="1" destOrd="0" presId="urn:microsoft.com/office/officeart/2005/8/layout/venn1"/>
    <dgm:cxn modelId="{9498459B-FC0C-44AD-A2CD-04F04F88B078}" type="presOf" srcId="{87D4B234-3DF4-4016-9F8C-167F89E930FC}" destId="{1298F9B2-D1BC-4F09-B882-B5357C0207F1}" srcOrd="0" destOrd="0" presId="urn:microsoft.com/office/officeart/2005/8/layout/venn1"/>
    <dgm:cxn modelId="{F8CC80C7-CFD6-4186-9980-34AA8E1248A7}" type="presOf" srcId="{87D4B234-3DF4-4016-9F8C-167F89E930FC}" destId="{6FD9B26D-C7F1-4C51-8241-9B0B1C38B10B}" srcOrd="1" destOrd="0" presId="urn:microsoft.com/office/officeart/2005/8/layout/venn1"/>
    <dgm:cxn modelId="{3F631275-642E-4CC8-A540-DD865B585221}" type="presOf" srcId="{19241328-5958-450C-8A5A-CC38B1FD3952}" destId="{F5A823CF-D2AA-4FAC-8C24-402D35A0EB35}" srcOrd="0" destOrd="0" presId="urn:microsoft.com/office/officeart/2005/8/layout/venn1"/>
    <dgm:cxn modelId="{47354B58-20F8-40E7-AB37-E5BFF4807DCE}" type="presOf" srcId="{D398040E-63FF-4A11-80F4-6044FF7D54FC}" destId="{DC25C9BA-D761-481D-BFD6-E0BCD66EFC08}" srcOrd="0" destOrd="0" presId="urn:microsoft.com/office/officeart/2005/8/layout/venn1"/>
    <dgm:cxn modelId="{D5287465-AE16-4BDA-9914-F1803E4FAF2D}" type="presOf" srcId="{8FE37C1F-4EE0-4EA0-8057-7838BD0081DE}" destId="{D85DDF7E-C1AA-4255-9948-E10D9F647F9B}" srcOrd="1" destOrd="0" presId="urn:microsoft.com/office/officeart/2005/8/layout/venn1"/>
    <dgm:cxn modelId="{5B866454-B7C4-4018-AEE3-2677B7B2B3E9}" srcId="{19241328-5958-450C-8A5A-CC38B1FD3952}" destId="{D398040E-63FF-4A11-80F4-6044FF7D54FC}" srcOrd="1" destOrd="0" parTransId="{A952C7BE-5161-46A9-949D-86E082F8775C}" sibTransId="{6A71FB89-1A76-48AA-BF62-879B034C81D1}"/>
    <dgm:cxn modelId="{8BC74F5E-D39A-4264-9B5C-5FDBEB6348BF}" type="presParOf" srcId="{F5A823CF-D2AA-4FAC-8C24-402D35A0EB35}" destId="{32733CD2-4F3C-4846-AA9F-18C170A04784}" srcOrd="0" destOrd="0" presId="urn:microsoft.com/office/officeart/2005/8/layout/venn1"/>
    <dgm:cxn modelId="{04940D09-DE09-4D56-B41C-D9E7189982A8}" type="presParOf" srcId="{F5A823CF-D2AA-4FAC-8C24-402D35A0EB35}" destId="{D85DDF7E-C1AA-4255-9948-E10D9F647F9B}" srcOrd="1" destOrd="0" presId="urn:microsoft.com/office/officeart/2005/8/layout/venn1"/>
    <dgm:cxn modelId="{48F93EF0-1514-4CF2-8049-1CCFA5139702}" type="presParOf" srcId="{F5A823CF-D2AA-4FAC-8C24-402D35A0EB35}" destId="{DC25C9BA-D761-481D-BFD6-E0BCD66EFC08}" srcOrd="2" destOrd="0" presId="urn:microsoft.com/office/officeart/2005/8/layout/venn1"/>
    <dgm:cxn modelId="{AFFD32F6-D3CD-497F-83CA-AAF8B8ECC66E}" type="presParOf" srcId="{F5A823CF-D2AA-4FAC-8C24-402D35A0EB35}" destId="{712FDF2B-181E-44CB-80E8-CF071111A833}" srcOrd="3" destOrd="0" presId="urn:microsoft.com/office/officeart/2005/8/layout/venn1"/>
    <dgm:cxn modelId="{7CACF182-BCEE-4CD0-B161-5912A5070EB9}" type="presParOf" srcId="{F5A823CF-D2AA-4FAC-8C24-402D35A0EB35}" destId="{1298F9B2-D1BC-4F09-B882-B5357C0207F1}" srcOrd="4" destOrd="0" presId="urn:microsoft.com/office/officeart/2005/8/layout/venn1"/>
    <dgm:cxn modelId="{0DD68A83-5FA9-4C74-90E9-755245FAEA00}" type="presParOf" srcId="{F5A823CF-D2AA-4FAC-8C24-402D35A0EB35}" destId="{6FD9B26D-C7F1-4C51-8241-9B0B1C38B1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BABD25-0C36-42D2-BD03-8052247206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70EE7B8F-7B27-4029-922A-3BB59C5B8249}">
      <dgm:prSet phldrT="[Text]"/>
      <dgm:spPr/>
      <dgm:t>
        <a:bodyPr/>
        <a:lstStyle/>
        <a:p>
          <a:r>
            <a:rPr lang="en-NZ" dirty="0"/>
            <a:t>Individual contracts with Ministry</a:t>
          </a:r>
        </a:p>
      </dgm:t>
    </dgm:pt>
    <dgm:pt modelId="{417E8605-E083-4F5C-90B1-CFC8201A5111}" type="parTrans" cxnId="{DA7833EC-34AF-4C10-8A28-DFA58967669D}">
      <dgm:prSet/>
      <dgm:spPr/>
      <dgm:t>
        <a:bodyPr/>
        <a:lstStyle/>
        <a:p>
          <a:endParaRPr lang="en-NZ"/>
        </a:p>
      </dgm:t>
    </dgm:pt>
    <dgm:pt modelId="{F96F8A7B-88F3-4B25-B7E8-77E9CBDF44DD}" type="sibTrans" cxnId="{DA7833EC-34AF-4C10-8A28-DFA58967669D}">
      <dgm:prSet/>
      <dgm:spPr/>
      <dgm:t>
        <a:bodyPr/>
        <a:lstStyle/>
        <a:p>
          <a:endParaRPr lang="en-NZ"/>
        </a:p>
      </dgm:t>
    </dgm:pt>
    <dgm:pt modelId="{A2653BEE-2611-4985-89BD-09F3A6F9C48B}">
      <dgm:prSet phldrT="[Text]"/>
      <dgm:spPr/>
      <dgm:t>
        <a:bodyPr/>
        <a:lstStyle/>
        <a:p>
          <a:r>
            <a:rPr lang="en-NZ" dirty="0"/>
            <a:t>Devolve to DHBs</a:t>
          </a:r>
        </a:p>
      </dgm:t>
    </dgm:pt>
    <dgm:pt modelId="{627F1DF9-9BDA-4E45-8158-64F316F5A58E}" type="parTrans" cxnId="{477F817C-A1A8-49BE-A7F8-4C20DA77CD83}">
      <dgm:prSet/>
      <dgm:spPr/>
      <dgm:t>
        <a:bodyPr/>
        <a:lstStyle/>
        <a:p>
          <a:endParaRPr lang="en-NZ"/>
        </a:p>
      </dgm:t>
    </dgm:pt>
    <dgm:pt modelId="{1C950CF5-7EA6-4422-8055-80B890DD7E70}" type="sibTrans" cxnId="{477F817C-A1A8-49BE-A7F8-4C20DA77CD83}">
      <dgm:prSet/>
      <dgm:spPr/>
      <dgm:t>
        <a:bodyPr/>
        <a:lstStyle/>
        <a:p>
          <a:endParaRPr lang="en-NZ"/>
        </a:p>
      </dgm:t>
    </dgm:pt>
    <dgm:pt modelId="{5E523237-52A9-4A77-B27B-F16D640E7ED2}">
      <dgm:prSet phldrT="[Text]"/>
      <dgm:spPr/>
      <dgm:t>
        <a:bodyPr/>
        <a:lstStyle/>
        <a:p>
          <a:r>
            <a:rPr lang="en-NZ" dirty="0"/>
            <a:t>National Provider</a:t>
          </a:r>
        </a:p>
      </dgm:t>
    </dgm:pt>
    <dgm:pt modelId="{50A3E60C-F39B-41FC-BD4C-4988090ADFBD}" type="parTrans" cxnId="{6270558D-8D98-4B94-AA0B-D09F7A92D3AE}">
      <dgm:prSet/>
      <dgm:spPr/>
      <dgm:t>
        <a:bodyPr/>
        <a:lstStyle/>
        <a:p>
          <a:endParaRPr lang="en-NZ"/>
        </a:p>
      </dgm:t>
    </dgm:pt>
    <dgm:pt modelId="{B2896662-FB93-4249-824C-21E8303B48CD}" type="sibTrans" cxnId="{6270558D-8D98-4B94-AA0B-D09F7A92D3AE}">
      <dgm:prSet/>
      <dgm:spPr/>
      <dgm:t>
        <a:bodyPr/>
        <a:lstStyle/>
        <a:p>
          <a:endParaRPr lang="en-NZ"/>
        </a:p>
      </dgm:t>
    </dgm:pt>
    <dgm:pt modelId="{2BD88AA3-B7A2-456A-9368-540F71C1C498}">
      <dgm:prSet phldrT="[Text]"/>
      <dgm:spPr/>
      <dgm:t>
        <a:bodyPr/>
        <a:lstStyle/>
        <a:p>
          <a:r>
            <a:rPr lang="en-NZ" dirty="0"/>
            <a:t>Modular fee for service</a:t>
          </a:r>
        </a:p>
      </dgm:t>
    </dgm:pt>
    <dgm:pt modelId="{E340B7A4-B613-4F3D-A63B-2FD8C0E3E161}" type="parTrans" cxnId="{857E2245-AFBF-4F46-BA90-7F5C55EE6318}">
      <dgm:prSet/>
      <dgm:spPr/>
      <dgm:t>
        <a:bodyPr/>
        <a:lstStyle/>
        <a:p>
          <a:endParaRPr lang="en-NZ"/>
        </a:p>
      </dgm:t>
    </dgm:pt>
    <dgm:pt modelId="{1743CB98-5CC1-4BE8-8484-21DCF5173888}" type="sibTrans" cxnId="{857E2245-AFBF-4F46-BA90-7F5C55EE6318}">
      <dgm:prSet/>
      <dgm:spPr/>
      <dgm:t>
        <a:bodyPr/>
        <a:lstStyle/>
        <a:p>
          <a:endParaRPr lang="en-NZ"/>
        </a:p>
      </dgm:t>
    </dgm:pt>
    <dgm:pt modelId="{4807C51C-15ED-45FA-B3E8-EC9EDB4F619E}">
      <dgm:prSet phldrT="[Text]"/>
      <dgm:spPr/>
      <dgm:t>
        <a:bodyPr/>
        <a:lstStyle/>
        <a:p>
          <a:r>
            <a:rPr lang="en-NZ" dirty="0"/>
            <a:t>Salaries</a:t>
          </a:r>
        </a:p>
      </dgm:t>
    </dgm:pt>
    <dgm:pt modelId="{6B4761F0-E30E-42FC-8F34-7D018FA194EC}" type="parTrans" cxnId="{A3316B4B-09A7-4431-A939-78960D513555}">
      <dgm:prSet/>
      <dgm:spPr/>
      <dgm:t>
        <a:bodyPr/>
        <a:lstStyle/>
        <a:p>
          <a:endParaRPr lang="en-NZ"/>
        </a:p>
      </dgm:t>
    </dgm:pt>
    <dgm:pt modelId="{AE587570-7CFF-40D3-8D2A-6B371B65895B}" type="sibTrans" cxnId="{A3316B4B-09A7-4431-A939-78960D513555}">
      <dgm:prSet/>
      <dgm:spPr/>
      <dgm:t>
        <a:bodyPr/>
        <a:lstStyle/>
        <a:p>
          <a:endParaRPr lang="en-NZ"/>
        </a:p>
      </dgm:t>
    </dgm:pt>
    <dgm:pt modelId="{FE13D15A-90E6-4F2E-938A-ACAC610E0ED5}">
      <dgm:prSet/>
      <dgm:spPr/>
      <dgm:t>
        <a:bodyPr/>
        <a:lstStyle/>
        <a:p>
          <a:r>
            <a:rPr lang="en-NZ" dirty="0"/>
            <a:t>Blended payment</a:t>
          </a:r>
        </a:p>
      </dgm:t>
    </dgm:pt>
    <dgm:pt modelId="{81E57526-14C9-4220-B6F8-3D88B84A870F}" type="parTrans" cxnId="{2D018998-9706-4018-81BC-DA7AC29C0E14}">
      <dgm:prSet/>
      <dgm:spPr/>
      <dgm:t>
        <a:bodyPr/>
        <a:lstStyle/>
        <a:p>
          <a:endParaRPr lang="en-NZ"/>
        </a:p>
      </dgm:t>
    </dgm:pt>
    <dgm:pt modelId="{13F2B0C2-BAAF-4E77-B9D3-AE013FF05E2E}" type="sibTrans" cxnId="{2D018998-9706-4018-81BC-DA7AC29C0E14}">
      <dgm:prSet/>
      <dgm:spPr/>
      <dgm:t>
        <a:bodyPr/>
        <a:lstStyle/>
        <a:p>
          <a:endParaRPr lang="en-NZ"/>
        </a:p>
      </dgm:t>
    </dgm:pt>
    <dgm:pt modelId="{CCD9062A-2577-469B-A584-03362D4D4086}" type="pres">
      <dgm:prSet presAssocID="{EFBABD25-0C36-42D2-BD03-8052247206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C3D444C-1537-47E4-ACE9-37A7A60C328A}" type="pres">
      <dgm:prSet presAssocID="{70EE7B8F-7B27-4029-922A-3BB59C5B824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0062E38-EC14-4EDF-BDC6-8EC384F8F87E}" type="pres">
      <dgm:prSet presAssocID="{F96F8A7B-88F3-4B25-B7E8-77E9CBDF44DD}" presName="sibTrans" presStyleCnt="0"/>
      <dgm:spPr/>
    </dgm:pt>
    <dgm:pt modelId="{37CE2657-4B0F-4378-9837-850084109DF0}" type="pres">
      <dgm:prSet presAssocID="{A2653BEE-2611-4985-89BD-09F3A6F9C4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34F69C8-5546-42AA-A802-3CC1636E9FAA}" type="pres">
      <dgm:prSet presAssocID="{1C950CF5-7EA6-4422-8055-80B890DD7E70}" presName="sibTrans" presStyleCnt="0"/>
      <dgm:spPr/>
    </dgm:pt>
    <dgm:pt modelId="{AE188A9D-402D-4CBC-BC5D-94EB009D3405}" type="pres">
      <dgm:prSet presAssocID="{5E523237-52A9-4A77-B27B-F16D640E7E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9C97EE6-2DCF-4CD7-8472-FB5C998AEDE5}" type="pres">
      <dgm:prSet presAssocID="{B2896662-FB93-4249-824C-21E8303B48CD}" presName="sibTrans" presStyleCnt="0"/>
      <dgm:spPr/>
    </dgm:pt>
    <dgm:pt modelId="{73FF19F0-37C2-44EE-86DA-9F033941DE96}" type="pres">
      <dgm:prSet presAssocID="{2BD88AA3-B7A2-456A-9368-540F71C1C4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1DA9628-BAC0-4822-996F-D4576D316DCD}" type="pres">
      <dgm:prSet presAssocID="{1743CB98-5CC1-4BE8-8484-21DCF5173888}" presName="sibTrans" presStyleCnt="0"/>
      <dgm:spPr/>
    </dgm:pt>
    <dgm:pt modelId="{1DCDBFFF-B82B-4CE7-9A9A-B1902B7A128F}" type="pres">
      <dgm:prSet presAssocID="{4807C51C-15ED-45FA-B3E8-EC9EDB4F61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398184D-F16C-4290-9B54-10DE8F9535EE}" type="pres">
      <dgm:prSet presAssocID="{AE587570-7CFF-40D3-8D2A-6B371B65895B}" presName="sibTrans" presStyleCnt="0"/>
      <dgm:spPr/>
    </dgm:pt>
    <dgm:pt modelId="{12827881-3478-4FCB-A854-C78295F8FDCE}" type="pres">
      <dgm:prSet presAssocID="{FE13D15A-90E6-4F2E-938A-ACAC610E0E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3316B4B-09A7-4431-A939-78960D513555}" srcId="{EFBABD25-0C36-42D2-BD03-8052247206D3}" destId="{4807C51C-15ED-45FA-B3E8-EC9EDB4F619E}" srcOrd="4" destOrd="0" parTransId="{6B4761F0-E30E-42FC-8F34-7D018FA194EC}" sibTransId="{AE587570-7CFF-40D3-8D2A-6B371B65895B}"/>
    <dgm:cxn modelId="{857E2245-AFBF-4F46-BA90-7F5C55EE6318}" srcId="{EFBABD25-0C36-42D2-BD03-8052247206D3}" destId="{2BD88AA3-B7A2-456A-9368-540F71C1C498}" srcOrd="3" destOrd="0" parTransId="{E340B7A4-B613-4F3D-A63B-2FD8C0E3E161}" sibTransId="{1743CB98-5CC1-4BE8-8484-21DCF5173888}"/>
    <dgm:cxn modelId="{ED38EA26-2860-450C-93E0-079FAE00AABD}" type="presOf" srcId="{2BD88AA3-B7A2-456A-9368-540F71C1C498}" destId="{73FF19F0-37C2-44EE-86DA-9F033941DE96}" srcOrd="0" destOrd="0" presId="urn:microsoft.com/office/officeart/2005/8/layout/default"/>
    <dgm:cxn modelId="{15BCB37F-94C6-4646-B332-34008F4CF46B}" type="presOf" srcId="{A2653BEE-2611-4985-89BD-09F3A6F9C48B}" destId="{37CE2657-4B0F-4378-9837-850084109DF0}" srcOrd="0" destOrd="0" presId="urn:microsoft.com/office/officeart/2005/8/layout/default"/>
    <dgm:cxn modelId="{D5FFDB0D-8214-463D-A0D9-493DB31D98AD}" type="presOf" srcId="{4807C51C-15ED-45FA-B3E8-EC9EDB4F619E}" destId="{1DCDBFFF-B82B-4CE7-9A9A-B1902B7A128F}" srcOrd="0" destOrd="0" presId="urn:microsoft.com/office/officeart/2005/8/layout/default"/>
    <dgm:cxn modelId="{76101199-4B1E-44B9-A14E-646EA036CD7E}" type="presOf" srcId="{5E523237-52A9-4A77-B27B-F16D640E7ED2}" destId="{AE188A9D-402D-4CBC-BC5D-94EB009D3405}" srcOrd="0" destOrd="0" presId="urn:microsoft.com/office/officeart/2005/8/layout/default"/>
    <dgm:cxn modelId="{5C999E1B-37B5-4482-9BA0-032FD8492B4C}" type="presOf" srcId="{EFBABD25-0C36-42D2-BD03-8052247206D3}" destId="{CCD9062A-2577-469B-A584-03362D4D4086}" srcOrd="0" destOrd="0" presId="urn:microsoft.com/office/officeart/2005/8/layout/default"/>
    <dgm:cxn modelId="{BD77F805-48B7-4A71-B8EC-B7ED526ADA81}" type="presOf" srcId="{FE13D15A-90E6-4F2E-938A-ACAC610E0ED5}" destId="{12827881-3478-4FCB-A854-C78295F8FDCE}" srcOrd="0" destOrd="0" presId="urn:microsoft.com/office/officeart/2005/8/layout/default"/>
    <dgm:cxn modelId="{477F817C-A1A8-49BE-A7F8-4C20DA77CD83}" srcId="{EFBABD25-0C36-42D2-BD03-8052247206D3}" destId="{A2653BEE-2611-4985-89BD-09F3A6F9C48B}" srcOrd="1" destOrd="0" parTransId="{627F1DF9-9BDA-4E45-8158-64F316F5A58E}" sibTransId="{1C950CF5-7EA6-4422-8055-80B890DD7E70}"/>
    <dgm:cxn modelId="{6270558D-8D98-4B94-AA0B-D09F7A92D3AE}" srcId="{EFBABD25-0C36-42D2-BD03-8052247206D3}" destId="{5E523237-52A9-4A77-B27B-F16D640E7ED2}" srcOrd="2" destOrd="0" parTransId="{50A3E60C-F39B-41FC-BD4C-4988090ADFBD}" sibTransId="{B2896662-FB93-4249-824C-21E8303B48CD}"/>
    <dgm:cxn modelId="{DA7833EC-34AF-4C10-8A28-DFA58967669D}" srcId="{EFBABD25-0C36-42D2-BD03-8052247206D3}" destId="{70EE7B8F-7B27-4029-922A-3BB59C5B8249}" srcOrd="0" destOrd="0" parTransId="{417E8605-E083-4F5C-90B1-CFC8201A5111}" sibTransId="{F96F8A7B-88F3-4B25-B7E8-77E9CBDF44DD}"/>
    <dgm:cxn modelId="{AD0BDADE-10A4-4CF8-8701-9FFAEC02BBFA}" type="presOf" srcId="{70EE7B8F-7B27-4029-922A-3BB59C5B8249}" destId="{CC3D444C-1537-47E4-ACE9-37A7A60C328A}" srcOrd="0" destOrd="0" presId="urn:microsoft.com/office/officeart/2005/8/layout/default"/>
    <dgm:cxn modelId="{2D018998-9706-4018-81BC-DA7AC29C0E14}" srcId="{EFBABD25-0C36-42D2-BD03-8052247206D3}" destId="{FE13D15A-90E6-4F2E-938A-ACAC610E0ED5}" srcOrd="5" destOrd="0" parTransId="{81E57526-14C9-4220-B6F8-3D88B84A870F}" sibTransId="{13F2B0C2-BAAF-4E77-B9D3-AE013FF05E2E}"/>
    <dgm:cxn modelId="{46A25B63-16B3-4A1B-A15D-DDCA7135F11A}" type="presParOf" srcId="{CCD9062A-2577-469B-A584-03362D4D4086}" destId="{CC3D444C-1537-47E4-ACE9-37A7A60C328A}" srcOrd="0" destOrd="0" presId="urn:microsoft.com/office/officeart/2005/8/layout/default"/>
    <dgm:cxn modelId="{8C3DEC3F-AFD6-4017-BAA7-D59A4533E279}" type="presParOf" srcId="{CCD9062A-2577-469B-A584-03362D4D4086}" destId="{50062E38-EC14-4EDF-BDC6-8EC384F8F87E}" srcOrd="1" destOrd="0" presId="urn:microsoft.com/office/officeart/2005/8/layout/default"/>
    <dgm:cxn modelId="{7EC1EEDF-86ED-4837-AC67-2E37D9AC831F}" type="presParOf" srcId="{CCD9062A-2577-469B-A584-03362D4D4086}" destId="{37CE2657-4B0F-4378-9837-850084109DF0}" srcOrd="2" destOrd="0" presId="urn:microsoft.com/office/officeart/2005/8/layout/default"/>
    <dgm:cxn modelId="{AACBEDE8-2764-41A8-92DC-D45F2B3F00D1}" type="presParOf" srcId="{CCD9062A-2577-469B-A584-03362D4D4086}" destId="{B34F69C8-5546-42AA-A802-3CC1636E9FAA}" srcOrd="3" destOrd="0" presId="urn:microsoft.com/office/officeart/2005/8/layout/default"/>
    <dgm:cxn modelId="{3310F5BA-AB33-415F-82BD-9672B0E901ED}" type="presParOf" srcId="{CCD9062A-2577-469B-A584-03362D4D4086}" destId="{AE188A9D-402D-4CBC-BC5D-94EB009D3405}" srcOrd="4" destOrd="0" presId="urn:microsoft.com/office/officeart/2005/8/layout/default"/>
    <dgm:cxn modelId="{C3917F4F-F0D4-4E33-9C77-CCE6300E1EB1}" type="presParOf" srcId="{CCD9062A-2577-469B-A584-03362D4D4086}" destId="{09C97EE6-2DCF-4CD7-8472-FB5C998AEDE5}" srcOrd="5" destOrd="0" presId="urn:microsoft.com/office/officeart/2005/8/layout/default"/>
    <dgm:cxn modelId="{BA37C491-D62B-4DDB-ACEC-A2864A04E9D2}" type="presParOf" srcId="{CCD9062A-2577-469B-A584-03362D4D4086}" destId="{73FF19F0-37C2-44EE-86DA-9F033941DE96}" srcOrd="6" destOrd="0" presId="urn:microsoft.com/office/officeart/2005/8/layout/default"/>
    <dgm:cxn modelId="{A6642606-1FC5-4345-9F3D-097D39FEE296}" type="presParOf" srcId="{CCD9062A-2577-469B-A584-03362D4D4086}" destId="{11DA9628-BAC0-4822-996F-D4576D316DCD}" srcOrd="7" destOrd="0" presId="urn:microsoft.com/office/officeart/2005/8/layout/default"/>
    <dgm:cxn modelId="{E8D50F9F-B26B-4419-B85A-87BCEE7741CD}" type="presParOf" srcId="{CCD9062A-2577-469B-A584-03362D4D4086}" destId="{1DCDBFFF-B82B-4CE7-9A9A-B1902B7A128F}" srcOrd="8" destOrd="0" presId="urn:microsoft.com/office/officeart/2005/8/layout/default"/>
    <dgm:cxn modelId="{68B7EF3F-B062-4E7C-92F3-8532D931365E}" type="presParOf" srcId="{CCD9062A-2577-469B-A584-03362D4D4086}" destId="{B398184D-F16C-4290-9B54-10DE8F9535EE}" srcOrd="9" destOrd="0" presId="urn:microsoft.com/office/officeart/2005/8/layout/default"/>
    <dgm:cxn modelId="{70DAB2BE-F442-48AB-8BC2-BB4454920EE3}" type="presParOf" srcId="{CCD9062A-2577-469B-A584-03362D4D4086}" destId="{12827881-3478-4FCB-A854-C78295F8FDC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BABD25-0C36-42D2-BD03-8052247206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70EE7B8F-7B27-4029-922A-3BB59C5B8249}">
      <dgm:prSet phldrT="[Text]"/>
      <dgm:spPr>
        <a:noFill/>
      </dgm:spPr>
      <dgm:t>
        <a:bodyPr/>
        <a:lstStyle/>
        <a:p>
          <a:r>
            <a:rPr lang="en-NZ" dirty="0"/>
            <a:t>Individual contracts with Ministry</a:t>
          </a:r>
        </a:p>
      </dgm:t>
    </dgm:pt>
    <dgm:pt modelId="{417E8605-E083-4F5C-90B1-CFC8201A5111}" type="parTrans" cxnId="{DA7833EC-34AF-4C10-8A28-DFA58967669D}">
      <dgm:prSet/>
      <dgm:spPr/>
      <dgm:t>
        <a:bodyPr/>
        <a:lstStyle/>
        <a:p>
          <a:endParaRPr lang="en-NZ"/>
        </a:p>
      </dgm:t>
    </dgm:pt>
    <dgm:pt modelId="{F96F8A7B-88F3-4B25-B7E8-77E9CBDF44DD}" type="sibTrans" cxnId="{DA7833EC-34AF-4C10-8A28-DFA58967669D}">
      <dgm:prSet/>
      <dgm:spPr/>
      <dgm:t>
        <a:bodyPr/>
        <a:lstStyle/>
        <a:p>
          <a:endParaRPr lang="en-NZ"/>
        </a:p>
      </dgm:t>
    </dgm:pt>
    <dgm:pt modelId="{A2653BEE-2611-4985-89BD-09F3A6F9C48B}">
      <dgm:prSet phldrT="[Text]"/>
      <dgm:spPr>
        <a:noFill/>
      </dgm:spPr>
      <dgm:t>
        <a:bodyPr/>
        <a:lstStyle/>
        <a:p>
          <a:r>
            <a:rPr lang="en-NZ" dirty="0"/>
            <a:t>Devolve to DHBs</a:t>
          </a:r>
        </a:p>
      </dgm:t>
    </dgm:pt>
    <dgm:pt modelId="{627F1DF9-9BDA-4E45-8158-64F316F5A58E}" type="parTrans" cxnId="{477F817C-A1A8-49BE-A7F8-4C20DA77CD83}">
      <dgm:prSet/>
      <dgm:spPr/>
      <dgm:t>
        <a:bodyPr/>
        <a:lstStyle/>
        <a:p>
          <a:endParaRPr lang="en-NZ"/>
        </a:p>
      </dgm:t>
    </dgm:pt>
    <dgm:pt modelId="{1C950CF5-7EA6-4422-8055-80B890DD7E70}" type="sibTrans" cxnId="{477F817C-A1A8-49BE-A7F8-4C20DA77CD83}">
      <dgm:prSet/>
      <dgm:spPr/>
      <dgm:t>
        <a:bodyPr/>
        <a:lstStyle/>
        <a:p>
          <a:endParaRPr lang="en-NZ"/>
        </a:p>
      </dgm:t>
    </dgm:pt>
    <dgm:pt modelId="{5E523237-52A9-4A77-B27B-F16D640E7ED2}">
      <dgm:prSet phldrT="[Text]"/>
      <dgm:spPr/>
      <dgm:t>
        <a:bodyPr/>
        <a:lstStyle/>
        <a:p>
          <a:r>
            <a:rPr lang="en-NZ" dirty="0"/>
            <a:t>National Provider</a:t>
          </a:r>
        </a:p>
      </dgm:t>
    </dgm:pt>
    <dgm:pt modelId="{50A3E60C-F39B-41FC-BD4C-4988090ADFBD}" type="parTrans" cxnId="{6270558D-8D98-4B94-AA0B-D09F7A92D3AE}">
      <dgm:prSet/>
      <dgm:spPr/>
      <dgm:t>
        <a:bodyPr/>
        <a:lstStyle/>
        <a:p>
          <a:endParaRPr lang="en-NZ"/>
        </a:p>
      </dgm:t>
    </dgm:pt>
    <dgm:pt modelId="{B2896662-FB93-4249-824C-21E8303B48CD}" type="sibTrans" cxnId="{6270558D-8D98-4B94-AA0B-D09F7A92D3AE}">
      <dgm:prSet/>
      <dgm:spPr/>
      <dgm:t>
        <a:bodyPr/>
        <a:lstStyle/>
        <a:p>
          <a:endParaRPr lang="en-NZ"/>
        </a:p>
      </dgm:t>
    </dgm:pt>
    <dgm:pt modelId="{2BD88AA3-B7A2-456A-9368-540F71C1C498}">
      <dgm:prSet phldrT="[Text]"/>
      <dgm:spPr>
        <a:noFill/>
      </dgm:spPr>
      <dgm:t>
        <a:bodyPr/>
        <a:lstStyle/>
        <a:p>
          <a:r>
            <a:rPr lang="en-NZ" dirty="0"/>
            <a:t>Modular fee for service</a:t>
          </a:r>
        </a:p>
      </dgm:t>
    </dgm:pt>
    <dgm:pt modelId="{E340B7A4-B613-4F3D-A63B-2FD8C0E3E161}" type="parTrans" cxnId="{857E2245-AFBF-4F46-BA90-7F5C55EE6318}">
      <dgm:prSet/>
      <dgm:spPr/>
      <dgm:t>
        <a:bodyPr/>
        <a:lstStyle/>
        <a:p>
          <a:endParaRPr lang="en-NZ"/>
        </a:p>
      </dgm:t>
    </dgm:pt>
    <dgm:pt modelId="{1743CB98-5CC1-4BE8-8484-21DCF5173888}" type="sibTrans" cxnId="{857E2245-AFBF-4F46-BA90-7F5C55EE6318}">
      <dgm:prSet/>
      <dgm:spPr/>
      <dgm:t>
        <a:bodyPr/>
        <a:lstStyle/>
        <a:p>
          <a:endParaRPr lang="en-NZ"/>
        </a:p>
      </dgm:t>
    </dgm:pt>
    <dgm:pt modelId="{4807C51C-15ED-45FA-B3E8-EC9EDB4F619E}">
      <dgm:prSet phldrT="[Text]"/>
      <dgm:spPr>
        <a:noFill/>
      </dgm:spPr>
      <dgm:t>
        <a:bodyPr/>
        <a:lstStyle/>
        <a:p>
          <a:r>
            <a:rPr lang="en-NZ" dirty="0"/>
            <a:t>Salaries</a:t>
          </a:r>
        </a:p>
      </dgm:t>
    </dgm:pt>
    <dgm:pt modelId="{6B4761F0-E30E-42FC-8F34-7D018FA194EC}" type="parTrans" cxnId="{A3316B4B-09A7-4431-A939-78960D513555}">
      <dgm:prSet/>
      <dgm:spPr/>
      <dgm:t>
        <a:bodyPr/>
        <a:lstStyle/>
        <a:p>
          <a:endParaRPr lang="en-NZ"/>
        </a:p>
      </dgm:t>
    </dgm:pt>
    <dgm:pt modelId="{AE587570-7CFF-40D3-8D2A-6B371B65895B}" type="sibTrans" cxnId="{A3316B4B-09A7-4431-A939-78960D513555}">
      <dgm:prSet/>
      <dgm:spPr/>
      <dgm:t>
        <a:bodyPr/>
        <a:lstStyle/>
        <a:p>
          <a:endParaRPr lang="en-NZ"/>
        </a:p>
      </dgm:t>
    </dgm:pt>
    <dgm:pt modelId="{FE13D15A-90E6-4F2E-938A-ACAC610E0ED5}">
      <dgm:prSet/>
      <dgm:spPr/>
      <dgm:t>
        <a:bodyPr/>
        <a:lstStyle/>
        <a:p>
          <a:r>
            <a:rPr lang="en-NZ" dirty="0"/>
            <a:t>Blended payment</a:t>
          </a:r>
        </a:p>
      </dgm:t>
    </dgm:pt>
    <dgm:pt modelId="{81E57526-14C9-4220-B6F8-3D88B84A870F}" type="parTrans" cxnId="{2D018998-9706-4018-81BC-DA7AC29C0E14}">
      <dgm:prSet/>
      <dgm:spPr/>
      <dgm:t>
        <a:bodyPr/>
        <a:lstStyle/>
        <a:p>
          <a:endParaRPr lang="en-NZ"/>
        </a:p>
      </dgm:t>
    </dgm:pt>
    <dgm:pt modelId="{13F2B0C2-BAAF-4E77-B9D3-AE013FF05E2E}" type="sibTrans" cxnId="{2D018998-9706-4018-81BC-DA7AC29C0E14}">
      <dgm:prSet/>
      <dgm:spPr/>
      <dgm:t>
        <a:bodyPr/>
        <a:lstStyle/>
        <a:p>
          <a:endParaRPr lang="en-NZ"/>
        </a:p>
      </dgm:t>
    </dgm:pt>
    <dgm:pt modelId="{CCD9062A-2577-469B-A584-03362D4D4086}" type="pres">
      <dgm:prSet presAssocID="{EFBABD25-0C36-42D2-BD03-8052247206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C3D444C-1537-47E4-ACE9-37A7A60C328A}" type="pres">
      <dgm:prSet presAssocID="{70EE7B8F-7B27-4029-922A-3BB59C5B824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0062E38-EC14-4EDF-BDC6-8EC384F8F87E}" type="pres">
      <dgm:prSet presAssocID="{F96F8A7B-88F3-4B25-B7E8-77E9CBDF44DD}" presName="sibTrans" presStyleCnt="0"/>
      <dgm:spPr/>
    </dgm:pt>
    <dgm:pt modelId="{37CE2657-4B0F-4378-9837-850084109DF0}" type="pres">
      <dgm:prSet presAssocID="{A2653BEE-2611-4985-89BD-09F3A6F9C4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34F69C8-5546-42AA-A802-3CC1636E9FAA}" type="pres">
      <dgm:prSet presAssocID="{1C950CF5-7EA6-4422-8055-80B890DD7E70}" presName="sibTrans" presStyleCnt="0"/>
      <dgm:spPr/>
    </dgm:pt>
    <dgm:pt modelId="{AE188A9D-402D-4CBC-BC5D-94EB009D3405}" type="pres">
      <dgm:prSet presAssocID="{5E523237-52A9-4A77-B27B-F16D640E7E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9C97EE6-2DCF-4CD7-8472-FB5C998AEDE5}" type="pres">
      <dgm:prSet presAssocID="{B2896662-FB93-4249-824C-21E8303B48CD}" presName="sibTrans" presStyleCnt="0"/>
      <dgm:spPr/>
    </dgm:pt>
    <dgm:pt modelId="{73FF19F0-37C2-44EE-86DA-9F033941DE96}" type="pres">
      <dgm:prSet presAssocID="{2BD88AA3-B7A2-456A-9368-540F71C1C4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1DA9628-BAC0-4822-996F-D4576D316DCD}" type="pres">
      <dgm:prSet presAssocID="{1743CB98-5CC1-4BE8-8484-21DCF5173888}" presName="sibTrans" presStyleCnt="0"/>
      <dgm:spPr/>
    </dgm:pt>
    <dgm:pt modelId="{1DCDBFFF-B82B-4CE7-9A9A-B1902B7A128F}" type="pres">
      <dgm:prSet presAssocID="{4807C51C-15ED-45FA-B3E8-EC9EDB4F61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398184D-F16C-4290-9B54-10DE8F9535EE}" type="pres">
      <dgm:prSet presAssocID="{AE587570-7CFF-40D3-8D2A-6B371B65895B}" presName="sibTrans" presStyleCnt="0"/>
      <dgm:spPr/>
    </dgm:pt>
    <dgm:pt modelId="{12827881-3478-4FCB-A854-C78295F8FDCE}" type="pres">
      <dgm:prSet presAssocID="{FE13D15A-90E6-4F2E-938A-ACAC610E0E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3316B4B-09A7-4431-A939-78960D513555}" srcId="{EFBABD25-0C36-42D2-BD03-8052247206D3}" destId="{4807C51C-15ED-45FA-B3E8-EC9EDB4F619E}" srcOrd="4" destOrd="0" parTransId="{6B4761F0-E30E-42FC-8F34-7D018FA194EC}" sibTransId="{AE587570-7CFF-40D3-8D2A-6B371B65895B}"/>
    <dgm:cxn modelId="{857E2245-AFBF-4F46-BA90-7F5C55EE6318}" srcId="{EFBABD25-0C36-42D2-BD03-8052247206D3}" destId="{2BD88AA3-B7A2-456A-9368-540F71C1C498}" srcOrd="3" destOrd="0" parTransId="{E340B7A4-B613-4F3D-A63B-2FD8C0E3E161}" sibTransId="{1743CB98-5CC1-4BE8-8484-21DCF5173888}"/>
    <dgm:cxn modelId="{0EF71C32-FEFF-4D87-852F-C979A36BBB8F}" type="presOf" srcId="{FE13D15A-90E6-4F2E-938A-ACAC610E0ED5}" destId="{12827881-3478-4FCB-A854-C78295F8FDCE}" srcOrd="0" destOrd="0" presId="urn:microsoft.com/office/officeart/2005/8/layout/default"/>
    <dgm:cxn modelId="{738B44D9-7EED-4565-BE46-DD89DCF77EDF}" type="presOf" srcId="{2BD88AA3-B7A2-456A-9368-540F71C1C498}" destId="{73FF19F0-37C2-44EE-86DA-9F033941DE96}" srcOrd="0" destOrd="0" presId="urn:microsoft.com/office/officeart/2005/8/layout/default"/>
    <dgm:cxn modelId="{477F817C-A1A8-49BE-A7F8-4C20DA77CD83}" srcId="{EFBABD25-0C36-42D2-BD03-8052247206D3}" destId="{A2653BEE-2611-4985-89BD-09F3A6F9C48B}" srcOrd="1" destOrd="0" parTransId="{627F1DF9-9BDA-4E45-8158-64F316F5A58E}" sibTransId="{1C950CF5-7EA6-4422-8055-80B890DD7E70}"/>
    <dgm:cxn modelId="{6270558D-8D98-4B94-AA0B-D09F7A92D3AE}" srcId="{EFBABD25-0C36-42D2-BD03-8052247206D3}" destId="{5E523237-52A9-4A77-B27B-F16D640E7ED2}" srcOrd="2" destOrd="0" parTransId="{50A3E60C-F39B-41FC-BD4C-4988090ADFBD}" sibTransId="{B2896662-FB93-4249-824C-21E8303B48CD}"/>
    <dgm:cxn modelId="{BEA871F2-92E9-46C0-8D8A-91BE4D351D30}" type="presOf" srcId="{EFBABD25-0C36-42D2-BD03-8052247206D3}" destId="{CCD9062A-2577-469B-A584-03362D4D4086}" srcOrd="0" destOrd="0" presId="urn:microsoft.com/office/officeart/2005/8/layout/default"/>
    <dgm:cxn modelId="{DA7833EC-34AF-4C10-8A28-DFA58967669D}" srcId="{EFBABD25-0C36-42D2-BD03-8052247206D3}" destId="{70EE7B8F-7B27-4029-922A-3BB59C5B8249}" srcOrd="0" destOrd="0" parTransId="{417E8605-E083-4F5C-90B1-CFC8201A5111}" sibTransId="{F96F8A7B-88F3-4B25-B7E8-77E9CBDF44DD}"/>
    <dgm:cxn modelId="{8330FCE8-77CD-4FD4-8D78-4F5DB24ADC57}" type="presOf" srcId="{4807C51C-15ED-45FA-B3E8-EC9EDB4F619E}" destId="{1DCDBFFF-B82B-4CE7-9A9A-B1902B7A128F}" srcOrd="0" destOrd="0" presId="urn:microsoft.com/office/officeart/2005/8/layout/default"/>
    <dgm:cxn modelId="{2D018998-9706-4018-81BC-DA7AC29C0E14}" srcId="{EFBABD25-0C36-42D2-BD03-8052247206D3}" destId="{FE13D15A-90E6-4F2E-938A-ACAC610E0ED5}" srcOrd="5" destOrd="0" parTransId="{81E57526-14C9-4220-B6F8-3D88B84A870F}" sibTransId="{13F2B0C2-BAAF-4E77-B9D3-AE013FF05E2E}"/>
    <dgm:cxn modelId="{61298FCD-7D4C-4345-8633-125CD8251B90}" type="presOf" srcId="{70EE7B8F-7B27-4029-922A-3BB59C5B8249}" destId="{CC3D444C-1537-47E4-ACE9-37A7A60C328A}" srcOrd="0" destOrd="0" presId="urn:microsoft.com/office/officeart/2005/8/layout/default"/>
    <dgm:cxn modelId="{94CF33EF-4C81-4BEA-9CD6-C206040233C8}" type="presOf" srcId="{5E523237-52A9-4A77-B27B-F16D640E7ED2}" destId="{AE188A9D-402D-4CBC-BC5D-94EB009D3405}" srcOrd="0" destOrd="0" presId="urn:microsoft.com/office/officeart/2005/8/layout/default"/>
    <dgm:cxn modelId="{1CB3C59D-0BCA-4458-B0D1-B9786982EDD1}" type="presOf" srcId="{A2653BEE-2611-4985-89BD-09F3A6F9C48B}" destId="{37CE2657-4B0F-4378-9837-850084109DF0}" srcOrd="0" destOrd="0" presId="urn:microsoft.com/office/officeart/2005/8/layout/default"/>
    <dgm:cxn modelId="{EC9AAC47-BEFB-4754-9B4C-902692FF2054}" type="presParOf" srcId="{CCD9062A-2577-469B-A584-03362D4D4086}" destId="{CC3D444C-1537-47E4-ACE9-37A7A60C328A}" srcOrd="0" destOrd="0" presId="urn:microsoft.com/office/officeart/2005/8/layout/default"/>
    <dgm:cxn modelId="{D7881D2F-3EF4-45A8-9150-1F073B5FB67E}" type="presParOf" srcId="{CCD9062A-2577-469B-A584-03362D4D4086}" destId="{50062E38-EC14-4EDF-BDC6-8EC384F8F87E}" srcOrd="1" destOrd="0" presId="urn:microsoft.com/office/officeart/2005/8/layout/default"/>
    <dgm:cxn modelId="{A117CA4E-5238-4DA1-97EE-DC618351CE60}" type="presParOf" srcId="{CCD9062A-2577-469B-A584-03362D4D4086}" destId="{37CE2657-4B0F-4378-9837-850084109DF0}" srcOrd="2" destOrd="0" presId="urn:microsoft.com/office/officeart/2005/8/layout/default"/>
    <dgm:cxn modelId="{D04A239E-433F-4113-993C-003BBDAB70F3}" type="presParOf" srcId="{CCD9062A-2577-469B-A584-03362D4D4086}" destId="{B34F69C8-5546-42AA-A802-3CC1636E9FAA}" srcOrd="3" destOrd="0" presId="urn:microsoft.com/office/officeart/2005/8/layout/default"/>
    <dgm:cxn modelId="{101EB1AB-ED05-4E20-AF85-0887B5D98471}" type="presParOf" srcId="{CCD9062A-2577-469B-A584-03362D4D4086}" destId="{AE188A9D-402D-4CBC-BC5D-94EB009D3405}" srcOrd="4" destOrd="0" presId="urn:microsoft.com/office/officeart/2005/8/layout/default"/>
    <dgm:cxn modelId="{9E8EC07F-BFF7-4986-90BE-45DD05A242E0}" type="presParOf" srcId="{CCD9062A-2577-469B-A584-03362D4D4086}" destId="{09C97EE6-2DCF-4CD7-8472-FB5C998AEDE5}" srcOrd="5" destOrd="0" presId="urn:microsoft.com/office/officeart/2005/8/layout/default"/>
    <dgm:cxn modelId="{3E7E5DEA-5C58-43DD-919D-A59461563337}" type="presParOf" srcId="{CCD9062A-2577-469B-A584-03362D4D4086}" destId="{73FF19F0-37C2-44EE-86DA-9F033941DE96}" srcOrd="6" destOrd="0" presId="urn:microsoft.com/office/officeart/2005/8/layout/default"/>
    <dgm:cxn modelId="{A601913C-8481-4CD4-9822-DDBD9814AEA7}" type="presParOf" srcId="{CCD9062A-2577-469B-A584-03362D4D4086}" destId="{11DA9628-BAC0-4822-996F-D4576D316DCD}" srcOrd="7" destOrd="0" presId="urn:microsoft.com/office/officeart/2005/8/layout/default"/>
    <dgm:cxn modelId="{D9E88F21-3ABA-4017-B0C2-AE05A7291B23}" type="presParOf" srcId="{CCD9062A-2577-469B-A584-03362D4D4086}" destId="{1DCDBFFF-B82B-4CE7-9A9A-B1902B7A128F}" srcOrd="8" destOrd="0" presId="urn:microsoft.com/office/officeart/2005/8/layout/default"/>
    <dgm:cxn modelId="{A57798EB-D084-46A0-9A78-F7A3295CCAB1}" type="presParOf" srcId="{CCD9062A-2577-469B-A584-03362D4D4086}" destId="{B398184D-F16C-4290-9B54-10DE8F9535EE}" srcOrd="9" destOrd="0" presId="urn:microsoft.com/office/officeart/2005/8/layout/default"/>
    <dgm:cxn modelId="{4CA12471-6FF0-48A1-8EA2-5828CD1B763C}" type="presParOf" srcId="{CCD9062A-2577-469B-A584-03362D4D4086}" destId="{12827881-3478-4FCB-A854-C78295F8FDC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AAD4DF-36C5-4FCD-818D-AD527BC10A0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960DADC-43F4-42D7-A236-FF6B1AB660B1}">
      <dgm:prSet phldrT="[Text]" custT="1"/>
      <dgm:spPr/>
      <dgm:t>
        <a:bodyPr/>
        <a:lstStyle/>
        <a:p>
          <a:r>
            <a:rPr lang="en-NZ" sz="1800" dirty="0"/>
            <a:t>Operating Costs</a:t>
          </a:r>
        </a:p>
      </dgm:t>
    </dgm:pt>
    <dgm:pt modelId="{19B31EF4-FF6F-42E2-B78B-FC7D5168408A}" type="parTrans" cxnId="{CCC4FCDA-415C-407C-8EEB-B2C7656F421B}">
      <dgm:prSet/>
      <dgm:spPr/>
      <dgm:t>
        <a:bodyPr/>
        <a:lstStyle/>
        <a:p>
          <a:endParaRPr lang="en-NZ" sz="1800"/>
        </a:p>
      </dgm:t>
    </dgm:pt>
    <dgm:pt modelId="{09687A9D-2B27-42C5-BD14-C21A5367AF61}" type="sibTrans" cxnId="{CCC4FCDA-415C-407C-8EEB-B2C7656F421B}">
      <dgm:prSet/>
      <dgm:spPr/>
      <dgm:t>
        <a:bodyPr/>
        <a:lstStyle/>
        <a:p>
          <a:endParaRPr lang="en-NZ" sz="1800"/>
        </a:p>
      </dgm:t>
    </dgm:pt>
    <dgm:pt modelId="{028A2D55-F3BF-4FC9-BB4E-6E7EE07DD207}">
      <dgm:prSet phldrT="[Text]" custT="1"/>
      <dgm:spPr/>
      <dgm:t>
        <a:bodyPr/>
        <a:lstStyle/>
        <a:p>
          <a:r>
            <a:rPr lang="en-NZ" sz="1800" dirty="0"/>
            <a:t>On Call Allowance</a:t>
          </a:r>
        </a:p>
      </dgm:t>
    </dgm:pt>
    <dgm:pt modelId="{77A02A5F-E03C-4D50-ADCB-F309949C850E}" type="parTrans" cxnId="{2B11FD0D-0E60-4BB6-AAF6-58717FC55FB9}">
      <dgm:prSet/>
      <dgm:spPr/>
      <dgm:t>
        <a:bodyPr/>
        <a:lstStyle/>
        <a:p>
          <a:endParaRPr lang="en-NZ" sz="1800"/>
        </a:p>
      </dgm:t>
    </dgm:pt>
    <dgm:pt modelId="{85C9F477-2580-47F7-A22F-8C62CC7E405E}" type="sibTrans" cxnId="{2B11FD0D-0E60-4BB6-AAF6-58717FC55FB9}">
      <dgm:prSet/>
      <dgm:spPr/>
      <dgm:t>
        <a:bodyPr/>
        <a:lstStyle/>
        <a:p>
          <a:endParaRPr lang="en-NZ" sz="1800"/>
        </a:p>
      </dgm:t>
    </dgm:pt>
    <dgm:pt modelId="{4A91EE6A-1EA6-42BB-B63A-11867ED2222B}">
      <dgm:prSet custT="1"/>
      <dgm:spPr/>
      <dgm:t>
        <a:bodyPr/>
        <a:lstStyle/>
        <a:p>
          <a:r>
            <a:rPr lang="en-NZ" sz="1800" dirty="0"/>
            <a:t>Additional time</a:t>
          </a:r>
        </a:p>
      </dgm:t>
    </dgm:pt>
    <dgm:pt modelId="{0FE64AF5-23DA-4D67-A40E-3E120A3C81B8}" type="parTrans" cxnId="{EF9D4DE7-58D2-4BCF-9BCE-92C17353F8D3}">
      <dgm:prSet/>
      <dgm:spPr/>
      <dgm:t>
        <a:bodyPr/>
        <a:lstStyle/>
        <a:p>
          <a:endParaRPr lang="en-NZ" sz="1800"/>
        </a:p>
      </dgm:t>
    </dgm:pt>
    <dgm:pt modelId="{A901BF93-3767-4A09-96BD-A1CADAE35A6B}" type="sibTrans" cxnId="{EF9D4DE7-58D2-4BCF-9BCE-92C17353F8D3}">
      <dgm:prSet/>
      <dgm:spPr/>
      <dgm:t>
        <a:bodyPr/>
        <a:lstStyle/>
        <a:p>
          <a:endParaRPr lang="en-NZ" sz="1800"/>
        </a:p>
      </dgm:t>
    </dgm:pt>
    <dgm:pt modelId="{33AD19E2-5044-4CD2-BDAA-A43B0B4F0F18}">
      <dgm:prSet phldrT="[Text]" custT="1"/>
      <dgm:spPr/>
      <dgm:t>
        <a:bodyPr/>
        <a:lstStyle/>
        <a:p>
          <a:r>
            <a:rPr lang="en-NZ" sz="1800" dirty="0"/>
            <a:t>Fee for service modules </a:t>
          </a:r>
        </a:p>
        <a:p>
          <a:r>
            <a:rPr lang="en-NZ" sz="1800" dirty="0"/>
            <a:t>(straightforward caseload)</a:t>
          </a:r>
        </a:p>
      </dgm:t>
    </dgm:pt>
    <dgm:pt modelId="{DB746AA4-543F-4218-ABE7-96C53E161CEC}" type="sibTrans" cxnId="{33892411-0A28-4313-BC35-7A0605EC5A65}">
      <dgm:prSet/>
      <dgm:spPr/>
      <dgm:t>
        <a:bodyPr/>
        <a:lstStyle/>
        <a:p>
          <a:endParaRPr lang="en-NZ" sz="1800"/>
        </a:p>
      </dgm:t>
    </dgm:pt>
    <dgm:pt modelId="{EFBF1116-BC99-460D-9E00-F07A6CBC5CAD}" type="parTrans" cxnId="{33892411-0A28-4313-BC35-7A0605EC5A65}">
      <dgm:prSet/>
      <dgm:spPr/>
      <dgm:t>
        <a:bodyPr/>
        <a:lstStyle/>
        <a:p>
          <a:endParaRPr lang="en-NZ" sz="1800"/>
        </a:p>
      </dgm:t>
    </dgm:pt>
    <dgm:pt modelId="{894A307E-64C9-4992-B0CC-C824AF03762C}">
      <dgm:prSet custT="1"/>
      <dgm:spPr/>
      <dgm:t>
        <a:bodyPr/>
        <a:lstStyle/>
        <a:p>
          <a:r>
            <a:rPr lang="en-NZ" sz="1800" dirty="0"/>
            <a:t>Additional travel</a:t>
          </a:r>
        </a:p>
      </dgm:t>
    </dgm:pt>
    <dgm:pt modelId="{BD1B78C7-9292-41C6-BEFC-909B6E798E93}" type="parTrans" cxnId="{5BBBEDCF-914B-4A53-B533-5A48DE942B35}">
      <dgm:prSet/>
      <dgm:spPr/>
      <dgm:t>
        <a:bodyPr/>
        <a:lstStyle/>
        <a:p>
          <a:endParaRPr lang="en-NZ" sz="1800"/>
        </a:p>
      </dgm:t>
    </dgm:pt>
    <dgm:pt modelId="{574FBB7B-5FFA-43D1-888D-9FC3FB0F55D6}" type="sibTrans" cxnId="{5BBBEDCF-914B-4A53-B533-5A48DE942B35}">
      <dgm:prSet/>
      <dgm:spPr/>
      <dgm:t>
        <a:bodyPr/>
        <a:lstStyle/>
        <a:p>
          <a:endParaRPr lang="en-NZ" sz="1800"/>
        </a:p>
      </dgm:t>
    </dgm:pt>
    <dgm:pt modelId="{DD1E697D-3F18-47B6-A6AD-D9A5EE508357}">
      <dgm:prSet custT="1"/>
      <dgm:spPr/>
      <dgm:t>
        <a:bodyPr/>
        <a:lstStyle/>
        <a:p>
          <a:r>
            <a:rPr lang="en-NZ" sz="1800" dirty="0"/>
            <a:t>Workforce incentives</a:t>
          </a:r>
        </a:p>
      </dgm:t>
    </dgm:pt>
    <dgm:pt modelId="{1175CC34-B233-4F72-B8B2-8B9A0EB0103E}" type="parTrans" cxnId="{DD4BD684-4585-4975-87DA-E75F77F119D9}">
      <dgm:prSet/>
      <dgm:spPr/>
      <dgm:t>
        <a:bodyPr/>
        <a:lstStyle/>
        <a:p>
          <a:endParaRPr lang="en-NZ" sz="1800"/>
        </a:p>
      </dgm:t>
    </dgm:pt>
    <dgm:pt modelId="{D2DDE59C-DC90-43B1-A71E-92F4F0D00B16}" type="sibTrans" cxnId="{DD4BD684-4585-4975-87DA-E75F77F119D9}">
      <dgm:prSet/>
      <dgm:spPr/>
      <dgm:t>
        <a:bodyPr/>
        <a:lstStyle/>
        <a:p>
          <a:endParaRPr lang="en-NZ" sz="1800"/>
        </a:p>
      </dgm:t>
    </dgm:pt>
    <dgm:pt modelId="{C0E70B73-50B9-470A-ADE7-15D936FEA203}">
      <dgm:prSet custT="1"/>
      <dgm:spPr/>
      <dgm:t>
        <a:bodyPr/>
        <a:lstStyle/>
        <a:p>
          <a:r>
            <a:rPr lang="en-NZ" sz="1800" dirty="0"/>
            <a:t>Second midwife fee</a:t>
          </a:r>
        </a:p>
      </dgm:t>
    </dgm:pt>
    <dgm:pt modelId="{24CF9480-A0C4-4F56-861F-111218A2DCAC}" type="parTrans" cxnId="{D7510008-9331-43A1-8A22-5589B5B1B15B}">
      <dgm:prSet/>
      <dgm:spPr/>
      <dgm:t>
        <a:bodyPr/>
        <a:lstStyle/>
        <a:p>
          <a:endParaRPr lang="en-NZ" sz="1800"/>
        </a:p>
      </dgm:t>
    </dgm:pt>
    <dgm:pt modelId="{9F386291-3C37-40B1-BF82-17223943BF83}" type="sibTrans" cxnId="{D7510008-9331-43A1-8A22-5589B5B1B15B}">
      <dgm:prSet/>
      <dgm:spPr/>
      <dgm:t>
        <a:bodyPr/>
        <a:lstStyle/>
        <a:p>
          <a:endParaRPr lang="en-NZ" sz="1800"/>
        </a:p>
      </dgm:t>
    </dgm:pt>
    <dgm:pt modelId="{154C6A3D-0DE2-450D-A26C-C1F552B3509F}" type="pres">
      <dgm:prSet presAssocID="{18AAD4DF-36C5-4FCD-818D-AD527BC10A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F0AD99F9-B28E-4E2E-9CCF-9FDDD6A35078}" type="pres">
      <dgm:prSet presAssocID="{5960DADC-43F4-42D7-A236-FF6B1AB660B1}" presName="vertOne" presStyleCnt="0"/>
      <dgm:spPr/>
    </dgm:pt>
    <dgm:pt modelId="{D997D437-2266-4C90-A067-10F5C9835ADB}" type="pres">
      <dgm:prSet presAssocID="{5960DADC-43F4-42D7-A236-FF6B1AB660B1}" presName="txOne" presStyleLbl="node0" presStyleIdx="0" presStyleCnt="1" custScaleY="58941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24AE7ECC-66F3-488A-B0A6-48260E8E7319}" type="pres">
      <dgm:prSet presAssocID="{5960DADC-43F4-42D7-A236-FF6B1AB660B1}" presName="parTransOne" presStyleCnt="0"/>
      <dgm:spPr/>
    </dgm:pt>
    <dgm:pt modelId="{A2CF7129-0F54-441F-869B-747CE380874E}" type="pres">
      <dgm:prSet presAssocID="{5960DADC-43F4-42D7-A236-FF6B1AB660B1}" presName="horzOne" presStyleCnt="0"/>
      <dgm:spPr/>
    </dgm:pt>
    <dgm:pt modelId="{6AFE70CF-40EC-4123-918C-0924A20A11AA}" type="pres">
      <dgm:prSet presAssocID="{028A2D55-F3BF-4FC9-BB4E-6E7EE07DD207}" presName="vertTwo" presStyleCnt="0"/>
      <dgm:spPr/>
    </dgm:pt>
    <dgm:pt modelId="{5FF9C8B1-4B92-401C-A795-140050A4E8C4}" type="pres">
      <dgm:prSet presAssocID="{028A2D55-F3BF-4FC9-BB4E-6E7EE07DD207}" presName="txTwo" presStyleLbl="node2" presStyleIdx="0" presStyleCnt="1" custScaleY="4636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12B6079D-2EC0-4564-8D53-76256AAE8296}" type="pres">
      <dgm:prSet presAssocID="{028A2D55-F3BF-4FC9-BB4E-6E7EE07DD207}" presName="parTransTwo" presStyleCnt="0"/>
      <dgm:spPr/>
    </dgm:pt>
    <dgm:pt modelId="{9CFD69DB-F266-4CB4-9C28-5B51886E8F51}" type="pres">
      <dgm:prSet presAssocID="{028A2D55-F3BF-4FC9-BB4E-6E7EE07DD207}" presName="horzTwo" presStyleCnt="0"/>
      <dgm:spPr/>
    </dgm:pt>
    <dgm:pt modelId="{E6A12031-B369-4B59-BDD6-1232AC3B394D}" type="pres">
      <dgm:prSet presAssocID="{33AD19E2-5044-4CD2-BDAA-A43B0B4F0F18}" presName="vertThree" presStyleCnt="0"/>
      <dgm:spPr/>
    </dgm:pt>
    <dgm:pt modelId="{1601DA2D-FB71-4E38-940A-E75072829D47}" type="pres">
      <dgm:prSet presAssocID="{33AD19E2-5044-4CD2-BDAA-A43B0B4F0F18}" presName="txThree" presStyleLbl="node3" presStyleIdx="0" presStyleCnt="1" custScaleY="247410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6912D8DD-F2B0-48C1-84EA-94878C36D52F}" type="pres">
      <dgm:prSet presAssocID="{33AD19E2-5044-4CD2-BDAA-A43B0B4F0F18}" presName="parTransThree" presStyleCnt="0"/>
      <dgm:spPr/>
    </dgm:pt>
    <dgm:pt modelId="{F78640EC-B866-4E58-B392-9C033310ED2F}" type="pres">
      <dgm:prSet presAssocID="{33AD19E2-5044-4CD2-BDAA-A43B0B4F0F18}" presName="horzThree" presStyleCnt="0"/>
      <dgm:spPr/>
    </dgm:pt>
    <dgm:pt modelId="{C0CA520C-9C01-4BAE-A68C-248A3E80CC63}" type="pres">
      <dgm:prSet presAssocID="{4A91EE6A-1EA6-42BB-B63A-11867ED2222B}" presName="vertFour" presStyleCnt="0">
        <dgm:presLayoutVars>
          <dgm:chPref val="3"/>
        </dgm:presLayoutVars>
      </dgm:prSet>
      <dgm:spPr/>
    </dgm:pt>
    <dgm:pt modelId="{698B2464-0BA5-41E8-A820-E5B605B63315}" type="pres">
      <dgm:prSet presAssocID="{4A91EE6A-1EA6-42BB-B63A-11867ED2222B}" presName="txFour" presStyleLbl="node4" presStyleIdx="0" presStyleCnt="4" custScaleX="99050" custScaleY="113488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B1A811B2-A60C-425A-AFF1-37B6D2432C48}" type="pres">
      <dgm:prSet presAssocID="{4A91EE6A-1EA6-42BB-B63A-11867ED2222B}" presName="parTransFour" presStyleCnt="0"/>
      <dgm:spPr/>
    </dgm:pt>
    <dgm:pt modelId="{9BEED422-6B8C-40A0-A0A8-E7C0FB761ECE}" type="pres">
      <dgm:prSet presAssocID="{4A91EE6A-1EA6-42BB-B63A-11867ED2222B}" presName="horzFour" presStyleCnt="0"/>
      <dgm:spPr/>
    </dgm:pt>
    <dgm:pt modelId="{6B92E61A-AD43-425A-A037-76D82CFB6C30}" type="pres">
      <dgm:prSet presAssocID="{DD1E697D-3F18-47B6-A6AD-D9A5EE508357}" presName="vertFour" presStyleCnt="0">
        <dgm:presLayoutVars>
          <dgm:chPref val="3"/>
        </dgm:presLayoutVars>
      </dgm:prSet>
      <dgm:spPr/>
    </dgm:pt>
    <dgm:pt modelId="{1BF1CE4B-C164-4902-A1CE-D4DDBBAF76D7}" type="pres">
      <dgm:prSet presAssocID="{DD1E697D-3F18-47B6-A6AD-D9A5EE508357}" presName="txFour" presStyleLbl="node4" presStyleIdx="1" presStyleCnt="4" custScaleY="61518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C4C2F8F1-19BA-4992-8102-AC98C32BF384}" type="pres">
      <dgm:prSet presAssocID="{DD1E697D-3F18-47B6-A6AD-D9A5EE508357}" presName="horzFour" presStyleCnt="0"/>
      <dgm:spPr/>
    </dgm:pt>
    <dgm:pt modelId="{CA9274BB-0403-4271-B6E1-A72AEC9E23AA}" type="pres">
      <dgm:prSet presAssocID="{A901BF93-3767-4A09-96BD-A1CADAE35A6B}" presName="sibSpaceFour" presStyleCnt="0"/>
      <dgm:spPr/>
    </dgm:pt>
    <dgm:pt modelId="{BD5B8DF2-CAFB-428E-A7B1-FE3C895E69BE}" type="pres">
      <dgm:prSet presAssocID="{894A307E-64C9-4992-B0CC-C824AF03762C}" presName="vertFour" presStyleCnt="0">
        <dgm:presLayoutVars>
          <dgm:chPref val="3"/>
        </dgm:presLayoutVars>
      </dgm:prSet>
      <dgm:spPr/>
    </dgm:pt>
    <dgm:pt modelId="{3850E94C-6C30-4C72-9EA2-6AC67FB3E4B5}" type="pres">
      <dgm:prSet presAssocID="{894A307E-64C9-4992-B0CC-C824AF03762C}" presName="txFour" presStyleLbl="node4" presStyleIdx="2" presStyleCnt="4" custScaleY="113488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C03896D7-1271-4E2D-A87E-BD862A1521A4}" type="pres">
      <dgm:prSet presAssocID="{894A307E-64C9-4992-B0CC-C824AF03762C}" presName="parTransFour" presStyleCnt="0"/>
      <dgm:spPr/>
    </dgm:pt>
    <dgm:pt modelId="{7BFD525F-9DE2-4E42-90F5-D16359C50421}" type="pres">
      <dgm:prSet presAssocID="{894A307E-64C9-4992-B0CC-C824AF03762C}" presName="horzFour" presStyleCnt="0"/>
      <dgm:spPr/>
    </dgm:pt>
    <dgm:pt modelId="{2B55A174-A8F9-44E6-97F5-96A7ACB547DC}" type="pres">
      <dgm:prSet presAssocID="{C0E70B73-50B9-470A-ADE7-15D936FEA203}" presName="vertFour" presStyleCnt="0">
        <dgm:presLayoutVars>
          <dgm:chPref val="3"/>
        </dgm:presLayoutVars>
      </dgm:prSet>
      <dgm:spPr/>
    </dgm:pt>
    <dgm:pt modelId="{D3BACD93-A9B9-4D62-91CA-7D9CD0605378}" type="pres">
      <dgm:prSet presAssocID="{C0E70B73-50B9-470A-ADE7-15D936FEA203}" presName="txFour" presStyleLbl="node4" presStyleIdx="3" presStyleCnt="4" custScaleY="61518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E9E4AD9C-D62F-4475-BD2C-240132A56578}" type="pres">
      <dgm:prSet presAssocID="{C0E70B73-50B9-470A-ADE7-15D936FEA203}" presName="horzFour" presStyleCnt="0"/>
      <dgm:spPr/>
    </dgm:pt>
  </dgm:ptLst>
  <dgm:cxnLst>
    <dgm:cxn modelId="{B717D9E6-1044-4351-8E2D-11A71558136F}" type="presOf" srcId="{4A91EE6A-1EA6-42BB-B63A-11867ED2222B}" destId="{698B2464-0BA5-41E8-A820-E5B605B63315}" srcOrd="0" destOrd="0" presId="urn:microsoft.com/office/officeart/2005/8/layout/hierarchy4"/>
    <dgm:cxn modelId="{D7510008-9331-43A1-8A22-5589B5B1B15B}" srcId="{894A307E-64C9-4992-B0CC-C824AF03762C}" destId="{C0E70B73-50B9-470A-ADE7-15D936FEA203}" srcOrd="0" destOrd="0" parTransId="{24CF9480-A0C4-4F56-861F-111218A2DCAC}" sibTransId="{9F386291-3C37-40B1-BF82-17223943BF83}"/>
    <dgm:cxn modelId="{DD4BD684-4585-4975-87DA-E75F77F119D9}" srcId="{4A91EE6A-1EA6-42BB-B63A-11867ED2222B}" destId="{DD1E697D-3F18-47B6-A6AD-D9A5EE508357}" srcOrd="0" destOrd="0" parTransId="{1175CC34-B233-4F72-B8B2-8B9A0EB0103E}" sibTransId="{D2DDE59C-DC90-43B1-A71E-92F4F0D00B16}"/>
    <dgm:cxn modelId="{2B11FD0D-0E60-4BB6-AAF6-58717FC55FB9}" srcId="{5960DADC-43F4-42D7-A236-FF6B1AB660B1}" destId="{028A2D55-F3BF-4FC9-BB4E-6E7EE07DD207}" srcOrd="0" destOrd="0" parTransId="{77A02A5F-E03C-4D50-ADCB-F309949C850E}" sibTransId="{85C9F477-2580-47F7-A22F-8C62CC7E405E}"/>
    <dgm:cxn modelId="{2B3EF868-7E48-49E2-B192-4AC1D729AAF1}" type="presOf" srcId="{18AAD4DF-36C5-4FCD-818D-AD527BC10A0F}" destId="{154C6A3D-0DE2-450D-A26C-C1F552B3509F}" srcOrd="0" destOrd="0" presId="urn:microsoft.com/office/officeart/2005/8/layout/hierarchy4"/>
    <dgm:cxn modelId="{62FCD0C7-48F4-4751-8565-7BADF7171DCD}" type="presOf" srcId="{33AD19E2-5044-4CD2-BDAA-A43B0B4F0F18}" destId="{1601DA2D-FB71-4E38-940A-E75072829D47}" srcOrd="0" destOrd="0" presId="urn:microsoft.com/office/officeart/2005/8/layout/hierarchy4"/>
    <dgm:cxn modelId="{33892411-0A28-4313-BC35-7A0605EC5A65}" srcId="{028A2D55-F3BF-4FC9-BB4E-6E7EE07DD207}" destId="{33AD19E2-5044-4CD2-BDAA-A43B0B4F0F18}" srcOrd="0" destOrd="0" parTransId="{EFBF1116-BC99-460D-9E00-F07A6CBC5CAD}" sibTransId="{DB746AA4-543F-4218-ABE7-96C53E161CEC}"/>
    <dgm:cxn modelId="{CCC4FCDA-415C-407C-8EEB-B2C7656F421B}" srcId="{18AAD4DF-36C5-4FCD-818D-AD527BC10A0F}" destId="{5960DADC-43F4-42D7-A236-FF6B1AB660B1}" srcOrd="0" destOrd="0" parTransId="{19B31EF4-FF6F-42E2-B78B-FC7D5168408A}" sibTransId="{09687A9D-2B27-42C5-BD14-C21A5367AF61}"/>
    <dgm:cxn modelId="{8CAFB014-48E1-44C1-BAC1-F72B3968BE04}" type="presOf" srcId="{5960DADC-43F4-42D7-A236-FF6B1AB660B1}" destId="{D997D437-2266-4C90-A067-10F5C9835ADB}" srcOrd="0" destOrd="0" presId="urn:microsoft.com/office/officeart/2005/8/layout/hierarchy4"/>
    <dgm:cxn modelId="{5BBBEDCF-914B-4A53-B533-5A48DE942B35}" srcId="{33AD19E2-5044-4CD2-BDAA-A43B0B4F0F18}" destId="{894A307E-64C9-4992-B0CC-C824AF03762C}" srcOrd="1" destOrd="0" parTransId="{BD1B78C7-9292-41C6-BEFC-909B6E798E93}" sibTransId="{574FBB7B-5FFA-43D1-888D-9FC3FB0F55D6}"/>
    <dgm:cxn modelId="{D74FA4F4-F729-4EC6-B2F4-F2EA351F1BEF}" type="presOf" srcId="{028A2D55-F3BF-4FC9-BB4E-6E7EE07DD207}" destId="{5FF9C8B1-4B92-401C-A795-140050A4E8C4}" srcOrd="0" destOrd="0" presId="urn:microsoft.com/office/officeart/2005/8/layout/hierarchy4"/>
    <dgm:cxn modelId="{EF9D4DE7-58D2-4BCF-9BCE-92C17353F8D3}" srcId="{33AD19E2-5044-4CD2-BDAA-A43B0B4F0F18}" destId="{4A91EE6A-1EA6-42BB-B63A-11867ED2222B}" srcOrd="0" destOrd="0" parTransId="{0FE64AF5-23DA-4D67-A40E-3E120A3C81B8}" sibTransId="{A901BF93-3767-4A09-96BD-A1CADAE35A6B}"/>
    <dgm:cxn modelId="{68080C11-3A80-4EE0-8386-24D3A3DD4929}" type="presOf" srcId="{894A307E-64C9-4992-B0CC-C824AF03762C}" destId="{3850E94C-6C30-4C72-9EA2-6AC67FB3E4B5}" srcOrd="0" destOrd="0" presId="urn:microsoft.com/office/officeart/2005/8/layout/hierarchy4"/>
    <dgm:cxn modelId="{89AC1BE8-B697-4443-8336-8B7E58CD57D3}" type="presOf" srcId="{C0E70B73-50B9-470A-ADE7-15D936FEA203}" destId="{D3BACD93-A9B9-4D62-91CA-7D9CD0605378}" srcOrd="0" destOrd="0" presId="urn:microsoft.com/office/officeart/2005/8/layout/hierarchy4"/>
    <dgm:cxn modelId="{F3B76F19-9B21-4CBA-BB2A-EB1D8DFC8FC4}" type="presOf" srcId="{DD1E697D-3F18-47B6-A6AD-D9A5EE508357}" destId="{1BF1CE4B-C164-4902-A1CE-D4DDBBAF76D7}" srcOrd="0" destOrd="0" presId="urn:microsoft.com/office/officeart/2005/8/layout/hierarchy4"/>
    <dgm:cxn modelId="{6EB2950A-C664-46C0-9B7E-DBB91B1580EA}" type="presParOf" srcId="{154C6A3D-0DE2-450D-A26C-C1F552B3509F}" destId="{F0AD99F9-B28E-4E2E-9CCF-9FDDD6A35078}" srcOrd="0" destOrd="0" presId="urn:microsoft.com/office/officeart/2005/8/layout/hierarchy4"/>
    <dgm:cxn modelId="{605E74D9-9CC1-42B3-AEF6-45A4BA78F126}" type="presParOf" srcId="{F0AD99F9-B28E-4E2E-9CCF-9FDDD6A35078}" destId="{D997D437-2266-4C90-A067-10F5C9835ADB}" srcOrd="0" destOrd="0" presId="urn:microsoft.com/office/officeart/2005/8/layout/hierarchy4"/>
    <dgm:cxn modelId="{2DB972F0-688F-4531-8148-986E4CF1E3AE}" type="presParOf" srcId="{F0AD99F9-B28E-4E2E-9CCF-9FDDD6A35078}" destId="{24AE7ECC-66F3-488A-B0A6-48260E8E7319}" srcOrd="1" destOrd="0" presId="urn:microsoft.com/office/officeart/2005/8/layout/hierarchy4"/>
    <dgm:cxn modelId="{18EFBE8E-CFA4-46F4-ADC5-E6478D2E85EF}" type="presParOf" srcId="{F0AD99F9-B28E-4E2E-9CCF-9FDDD6A35078}" destId="{A2CF7129-0F54-441F-869B-747CE380874E}" srcOrd="2" destOrd="0" presId="urn:microsoft.com/office/officeart/2005/8/layout/hierarchy4"/>
    <dgm:cxn modelId="{3A59F479-3947-431B-97E6-D15A1E94B050}" type="presParOf" srcId="{A2CF7129-0F54-441F-869B-747CE380874E}" destId="{6AFE70CF-40EC-4123-918C-0924A20A11AA}" srcOrd="0" destOrd="0" presId="urn:microsoft.com/office/officeart/2005/8/layout/hierarchy4"/>
    <dgm:cxn modelId="{AE9BA636-3B65-439F-B9C4-76C1C5B65E04}" type="presParOf" srcId="{6AFE70CF-40EC-4123-918C-0924A20A11AA}" destId="{5FF9C8B1-4B92-401C-A795-140050A4E8C4}" srcOrd="0" destOrd="0" presId="urn:microsoft.com/office/officeart/2005/8/layout/hierarchy4"/>
    <dgm:cxn modelId="{E5477699-11EA-4461-890F-14D9DC0A1198}" type="presParOf" srcId="{6AFE70CF-40EC-4123-918C-0924A20A11AA}" destId="{12B6079D-2EC0-4564-8D53-76256AAE8296}" srcOrd="1" destOrd="0" presId="urn:microsoft.com/office/officeart/2005/8/layout/hierarchy4"/>
    <dgm:cxn modelId="{470094C6-7870-44D2-8DE3-A4A33D2FAB07}" type="presParOf" srcId="{6AFE70CF-40EC-4123-918C-0924A20A11AA}" destId="{9CFD69DB-F266-4CB4-9C28-5B51886E8F51}" srcOrd="2" destOrd="0" presId="urn:microsoft.com/office/officeart/2005/8/layout/hierarchy4"/>
    <dgm:cxn modelId="{92209639-8A50-443B-AB41-31F152CF362E}" type="presParOf" srcId="{9CFD69DB-F266-4CB4-9C28-5B51886E8F51}" destId="{E6A12031-B369-4B59-BDD6-1232AC3B394D}" srcOrd="0" destOrd="0" presId="urn:microsoft.com/office/officeart/2005/8/layout/hierarchy4"/>
    <dgm:cxn modelId="{3077722B-6D27-48C5-B42D-ADDBB2AC7116}" type="presParOf" srcId="{E6A12031-B369-4B59-BDD6-1232AC3B394D}" destId="{1601DA2D-FB71-4E38-940A-E75072829D47}" srcOrd="0" destOrd="0" presId="urn:microsoft.com/office/officeart/2005/8/layout/hierarchy4"/>
    <dgm:cxn modelId="{244A0827-6790-4768-8930-6B525207C6E8}" type="presParOf" srcId="{E6A12031-B369-4B59-BDD6-1232AC3B394D}" destId="{6912D8DD-F2B0-48C1-84EA-94878C36D52F}" srcOrd="1" destOrd="0" presId="urn:microsoft.com/office/officeart/2005/8/layout/hierarchy4"/>
    <dgm:cxn modelId="{F19BE8C1-AC98-4693-8853-20F3DF6B7485}" type="presParOf" srcId="{E6A12031-B369-4B59-BDD6-1232AC3B394D}" destId="{F78640EC-B866-4E58-B392-9C033310ED2F}" srcOrd="2" destOrd="0" presId="urn:microsoft.com/office/officeart/2005/8/layout/hierarchy4"/>
    <dgm:cxn modelId="{77FD406E-8BC9-45A5-8B44-9C5F34C5AEB0}" type="presParOf" srcId="{F78640EC-B866-4E58-B392-9C033310ED2F}" destId="{C0CA520C-9C01-4BAE-A68C-248A3E80CC63}" srcOrd="0" destOrd="0" presId="urn:microsoft.com/office/officeart/2005/8/layout/hierarchy4"/>
    <dgm:cxn modelId="{58C30202-262E-4C1A-B87D-4FC0AD0FAD81}" type="presParOf" srcId="{C0CA520C-9C01-4BAE-A68C-248A3E80CC63}" destId="{698B2464-0BA5-41E8-A820-E5B605B63315}" srcOrd="0" destOrd="0" presId="urn:microsoft.com/office/officeart/2005/8/layout/hierarchy4"/>
    <dgm:cxn modelId="{421FCCEB-CADC-49F4-88CC-1DDA08483C16}" type="presParOf" srcId="{C0CA520C-9C01-4BAE-A68C-248A3E80CC63}" destId="{B1A811B2-A60C-425A-AFF1-37B6D2432C48}" srcOrd="1" destOrd="0" presId="urn:microsoft.com/office/officeart/2005/8/layout/hierarchy4"/>
    <dgm:cxn modelId="{04574A42-FD7C-4A4A-8D44-AA306313C24E}" type="presParOf" srcId="{C0CA520C-9C01-4BAE-A68C-248A3E80CC63}" destId="{9BEED422-6B8C-40A0-A0A8-E7C0FB761ECE}" srcOrd="2" destOrd="0" presId="urn:microsoft.com/office/officeart/2005/8/layout/hierarchy4"/>
    <dgm:cxn modelId="{8ED9157C-6EA2-4048-9160-442429DCFCD1}" type="presParOf" srcId="{9BEED422-6B8C-40A0-A0A8-E7C0FB761ECE}" destId="{6B92E61A-AD43-425A-A037-76D82CFB6C30}" srcOrd="0" destOrd="0" presId="urn:microsoft.com/office/officeart/2005/8/layout/hierarchy4"/>
    <dgm:cxn modelId="{2139EDB8-E95D-4358-B950-14B5A8841489}" type="presParOf" srcId="{6B92E61A-AD43-425A-A037-76D82CFB6C30}" destId="{1BF1CE4B-C164-4902-A1CE-D4DDBBAF76D7}" srcOrd="0" destOrd="0" presId="urn:microsoft.com/office/officeart/2005/8/layout/hierarchy4"/>
    <dgm:cxn modelId="{B67483E3-E015-4E73-9158-654A8C4A6176}" type="presParOf" srcId="{6B92E61A-AD43-425A-A037-76D82CFB6C30}" destId="{C4C2F8F1-19BA-4992-8102-AC98C32BF384}" srcOrd="1" destOrd="0" presId="urn:microsoft.com/office/officeart/2005/8/layout/hierarchy4"/>
    <dgm:cxn modelId="{8B097705-F7A8-4E48-B381-83DA9AB291ED}" type="presParOf" srcId="{F78640EC-B866-4E58-B392-9C033310ED2F}" destId="{CA9274BB-0403-4271-B6E1-A72AEC9E23AA}" srcOrd="1" destOrd="0" presId="urn:microsoft.com/office/officeart/2005/8/layout/hierarchy4"/>
    <dgm:cxn modelId="{E3FED1D3-C178-4563-A146-2820043CF4F2}" type="presParOf" srcId="{F78640EC-B866-4E58-B392-9C033310ED2F}" destId="{BD5B8DF2-CAFB-428E-A7B1-FE3C895E69BE}" srcOrd="2" destOrd="0" presId="urn:microsoft.com/office/officeart/2005/8/layout/hierarchy4"/>
    <dgm:cxn modelId="{01A2BD40-A7D6-4D8F-B694-297C407C9A1D}" type="presParOf" srcId="{BD5B8DF2-CAFB-428E-A7B1-FE3C895E69BE}" destId="{3850E94C-6C30-4C72-9EA2-6AC67FB3E4B5}" srcOrd="0" destOrd="0" presId="urn:microsoft.com/office/officeart/2005/8/layout/hierarchy4"/>
    <dgm:cxn modelId="{22CE2058-0352-4A88-98B1-3CDDDD5AEFA1}" type="presParOf" srcId="{BD5B8DF2-CAFB-428E-A7B1-FE3C895E69BE}" destId="{C03896D7-1271-4E2D-A87E-BD862A1521A4}" srcOrd="1" destOrd="0" presId="urn:microsoft.com/office/officeart/2005/8/layout/hierarchy4"/>
    <dgm:cxn modelId="{F503BD44-B023-474B-972B-C78378D3B7A2}" type="presParOf" srcId="{BD5B8DF2-CAFB-428E-A7B1-FE3C895E69BE}" destId="{7BFD525F-9DE2-4E42-90F5-D16359C50421}" srcOrd="2" destOrd="0" presId="urn:microsoft.com/office/officeart/2005/8/layout/hierarchy4"/>
    <dgm:cxn modelId="{DBBF0BAC-37DC-463A-80A9-6670DDD15E8A}" type="presParOf" srcId="{7BFD525F-9DE2-4E42-90F5-D16359C50421}" destId="{2B55A174-A8F9-44E6-97F5-96A7ACB547DC}" srcOrd="0" destOrd="0" presId="urn:microsoft.com/office/officeart/2005/8/layout/hierarchy4"/>
    <dgm:cxn modelId="{960FCA3A-900A-463E-AC19-D08CECF6C340}" type="presParOf" srcId="{2B55A174-A8F9-44E6-97F5-96A7ACB547DC}" destId="{D3BACD93-A9B9-4D62-91CA-7D9CD0605378}" srcOrd="0" destOrd="0" presId="urn:microsoft.com/office/officeart/2005/8/layout/hierarchy4"/>
    <dgm:cxn modelId="{7DCB89D3-413B-442C-B629-E8D334D3009F}" type="presParOf" srcId="{2B55A174-A8F9-44E6-97F5-96A7ACB547DC}" destId="{E9E4AD9C-D62F-4475-BD2C-240132A5657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6C05DB-331B-4C2C-AF89-7EAACEF19F1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3556A2B6-1053-408C-9733-E677C6026E11}">
      <dgm:prSet phldrT="[Text]" custT="1"/>
      <dgm:spPr/>
      <dgm:t>
        <a:bodyPr/>
        <a:lstStyle/>
        <a:p>
          <a:r>
            <a:rPr lang="en-US" sz="1100" b="0" dirty="0"/>
            <a:t>Year 0 </a:t>
          </a:r>
          <a:r>
            <a:rPr lang="en-US" sz="1100" dirty="0"/>
            <a:t>(2017/2018)</a:t>
          </a:r>
        </a:p>
      </dgm:t>
    </dgm:pt>
    <dgm:pt modelId="{E950364A-4E3F-47DF-B069-C36BA5E9DBFF}" type="parTrans" cxnId="{8A992DB5-0FC7-4DD0-9295-210E0BC42A83}">
      <dgm:prSet/>
      <dgm:spPr/>
      <dgm:t>
        <a:bodyPr/>
        <a:lstStyle/>
        <a:p>
          <a:endParaRPr lang="en-US"/>
        </a:p>
      </dgm:t>
    </dgm:pt>
    <dgm:pt modelId="{4EAA9C85-A583-4ACC-895B-9556AE10D09D}" type="sibTrans" cxnId="{8A992DB5-0FC7-4DD0-9295-210E0BC42A83}">
      <dgm:prSet/>
      <dgm:spPr/>
      <dgm:t>
        <a:bodyPr/>
        <a:lstStyle/>
        <a:p>
          <a:endParaRPr lang="en-US"/>
        </a:p>
      </dgm:t>
    </dgm:pt>
    <dgm:pt modelId="{78518A2A-CB83-4EA0-AC3D-9D060169980C}">
      <dgm:prSet phldrT="[Text]" custT="1"/>
      <dgm:spPr/>
      <dgm:t>
        <a:bodyPr/>
        <a:lstStyle/>
        <a:p>
          <a:r>
            <a:rPr lang="en-US" sz="1200" b="1" dirty="0"/>
            <a:t>Year 1 (2018/2019)</a:t>
          </a:r>
        </a:p>
      </dgm:t>
    </dgm:pt>
    <dgm:pt modelId="{94536888-451E-4789-A602-AB2A23636902}" type="parTrans" cxnId="{A78FF853-103E-4886-B0D6-A61C1DF72A53}">
      <dgm:prSet/>
      <dgm:spPr/>
      <dgm:t>
        <a:bodyPr/>
        <a:lstStyle/>
        <a:p>
          <a:endParaRPr lang="en-US"/>
        </a:p>
      </dgm:t>
    </dgm:pt>
    <dgm:pt modelId="{D33D2000-B532-45F6-A6C5-2F950928F01A}" type="sibTrans" cxnId="{A78FF853-103E-4886-B0D6-A61C1DF72A53}">
      <dgm:prSet/>
      <dgm:spPr/>
      <dgm:t>
        <a:bodyPr/>
        <a:lstStyle/>
        <a:p>
          <a:endParaRPr lang="en-US"/>
        </a:p>
      </dgm:t>
    </dgm:pt>
    <dgm:pt modelId="{B1A5F7E3-BD65-4BB9-9F8D-6803A393EBE1}">
      <dgm:prSet phldrT="[Text]" custT="1"/>
      <dgm:spPr/>
      <dgm:t>
        <a:bodyPr/>
        <a:lstStyle/>
        <a:p>
          <a:r>
            <a:rPr lang="en-US" sz="1100" dirty="0"/>
            <a:t>Year 2 (2019/2020)</a:t>
          </a:r>
        </a:p>
      </dgm:t>
    </dgm:pt>
    <dgm:pt modelId="{590BC995-3986-4E63-A210-083B8D42DBBA}" type="parTrans" cxnId="{659D3A13-63B8-4414-91D9-4CEE1C89B304}">
      <dgm:prSet/>
      <dgm:spPr/>
      <dgm:t>
        <a:bodyPr/>
        <a:lstStyle/>
        <a:p>
          <a:endParaRPr lang="en-US"/>
        </a:p>
      </dgm:t>
    </dgm:pt>
    <dgm:pt modelId="{12C0BED0-5619-42E6-B321-F8CA50D3CF30}" type="sibTrans" cxnId="{659D3A13-63B8-4414-91D9-4CEE1C89B304}">
      <dgm:prSet/>
      <dgm:spPr/>
      <dgm:t>
        <a:bodyPr/>
        <a:lstStyle/>
        <a:p>
          <a:endParaRPr lang="en-US"/>
        </a:p>
      </dgm:t>
    </dgm:pt>
    <dgm:pt modelId="{3EA75796-6EF3-4E03-A920-C257B8962EAC}">
      <dgm:prSet phldrT="[Text]" custT="1"/>
      <dgm:spPr/>
      <dgm:t>
        <a:bodyPr/>
        <a:lstStyle/>
        <a:p>
          <a:r>
            <a:rPr lang="en-US" sz="1100" dirty="0"/>
            <a:t>Design and Plan</a:t>
          </a:r>
        </a:p>
      </dgm:t>
    </dgm:pt>
    <dgm:pt modelId="{0F7922FE-7BE5-49E8-8FBD-713F970C469A}" type="parTrans" cxnId="{3D93A0F6-23CC-476C-9652-FDD236B86570}">
      <dgm:prSet/>
      <dgm:spPr/>
      <dgm:t>
        <a:bodyPr/>
        <a:lstStyle/>
        <a:p>
          <a:endParaRPr lang="en-US"/>
        </a:p>
      </dgm:t>
    </dgm:pt>
    <dgm:pt modelId="{F0A1BCA4-C1F2-4CE8-BDC6-4E97F61F4563}" type="sibTrans" cxnId="{3D93A0F6-23CC-476C-9652-FDD236B86570}">
      <dgm:prSet/>
      <dgm:spPr/>
      <dgm:t>
        <a:bodyPr/>
        <a:lstStyle/>
        <a:p>
          <a:endParaRPr lang="en-US"/>
        </a:p>
      </dgm:t>
    </dgm:pt>
    <dgm:pt modelId="{401FAD04-A78D-4E6D-AE12-FDC0E7D1A719}">
      <dgm:prSet phldrT="[Text]" custT="1"/>
      <dgm:spPr/>
      <dgm:t>
        <a:bodyPr/>
        <a:lstStyle/>
        <a:p>
          <a:r>
            <a:rPr lang="en-US" sz="1050" dirty="0"/>
            <a:t>First </a:t>
          </a:r>
          <a:r>
            <a:rPr lang="en-US" sz="1050" dirty="0" smtClean="0"/>
            <a:t>payments made </a:t>
          </a:r>
          <a:r>
            <a:rPr lang="en-US" sz="1050" dirty="0"/>
            <a:t>under Transitional Model</a:t>
          </a:r>
        </a:p>
      </dgm:t>
    </dgm:pt>
    <dgm:pt modelId="{9D922DA0-24C3-452A-B1A9-8CAA87FEEFD4}" type="parTrans" cxnId="{E7A36CB4-2FD4-428C-B82A-F8421CA6379A}">
      <dgm:prSet/>
      <dgm:spPr/>
      <dgm:t>
        <a:bodyPr/>
        <a:lstStyle/>
        <a:p>
          <a:endParaRPr lang="en-US"/>
        </a:p>
      </dgm:t>
    </dgm:pt>
    <dgm:pt modelId="{9F6367AA-BA1B-494B-B2EB-F78BB8DA67DC}" type="sibTrans" cxnId="{E7A36CB4-2FD4-428C-B82A-F8421CA6379A}">
      <dgm:prSet/>
      <dgm:spPr/>
      <dgm:t>
        <a:bodyPr/>
        <a:lstStyle/>
        <a:p>
          <a:endParaRPr lang="en-US"/>
        </a:p>
      </dgm:t>
    </dgm:pt>
    <dgm:pt modelId="{88BCA106-543E-4920-8E27-3E218241150F}">
      <dgm:prSet phldrT="[Text]" custT="1"/>
      <dgm:spPr/>
      <dgm:t>
        <a:bodyPr/>
        <a:lstStyle/>
        <a:p>
          <a:r>
            <a:rPr lang="en-US" sz="1050" dirty="0"/>
            <a:t>Improved access for families</a:t>
          </a:r>
        </a:p>
      </dgm:t>
    </dgm:pt>
    <dgm:pt modelId="{A5FDC0D6-4230-4434-BC46-6017972A8FA1}" type="parTrans" cxnId="{2BD91BB8-EB1C-444A-8BD5-5AF07E602EC1}">
      <dgm:prSet/>
      <dgm:spPr/>
      <dgm:t>
        <a:bodyPr/>
        <a:lstStyle/>
        <a:p>
          <a:endParaRPr lang="en-US"/>
        </a:p>
      </dgm:t>
    </dgm:pt>
    <dgm:pt modelId="{0A7C77C3-3402-47E6-BAB6-8908C25FB058}" type="sibTrans" cxnId="{2BD91BB8-EB1C-444A-8BD5-5AF07E602EC1}">
      <dgm:prSet/>
      <dgm:spPr/>
      <dgm:t>
        <a:bodyPr/>
        <a:lstStyle/>
        <a:p>
          <a:endParaRPr lang="en-US"/>
        </a:p>
      </dgm:t>
    </dgm:pt>
    <dgm:pt modelId="{8D936267-4996-46E4-ADCD-1B6E5BA57CB3}">
      <dgm:prSet phldrT="[Text]" custT="1"/>
      <dgm:spPr/>
      <dgm:t>
        <a:bodyPr/>
        <a:lstStyle/>
        <a:p>
          <a:r>
            <a:rPr lang="en-US" sz="1200" dirty="0"/>
            <a:t>Year 3 (2020/2021)</a:t>
          </a:r>
        </a:p>
      </dgm:t>
    </dgm:pt>
    <dgm:pt modelId="{AF03372F-6129-4CA3-85F1-4AB99E40233B}" type="parTrans" cxnId="{5B3F0E7B-7808-4695-BD38-44F7DA0A9BF2}">
      <dgm:prSet/>
      <dgm:spPr/>
      <dgm:t>
        <a:bodyPr/>
        <a:lstStyle/>
        <a:p>
          <a:endParaRPr lang="en-US"/>
        </a:p>
      </dgm:t>
    </dgm:pt>
    <dgm:pt modelId="{894691DF-E941-42A8-98BF-54BDE2A1792B}" type="sibTrans" cxnId="{5B3F0E7B-7808-4695-BD38-44F7DA0A9BF2}">
      <dgm:prSet/>
      <dgm:spPr/>
      <dgm:t>
        <a:bodyPr/>
        <a:lstStyle/>
        <a:p>
          <a:endParaRPr lang="en-US"/>
        </a:p>
      </dgm:t>
    </dgm:pt>
    <dgm:pt modelId="{D85AE3B0-07A9-4D35-BC65-E56F07EFDBC1}">
      <dgm:prSet phldrT="[Text]" custT="1"/>
      <dgm:spPr/>
      <dgm:t>
        <a:bodyPr/>
        <a:lstStyle/>
        <a:p>
          <a:r>
            <a:rPr lang="en-US" sz="1050" dirty="0"/>
            <a:t>National Locum Service in </a:t>
          </a:r>
          <a:r>
            <a:rPr lang="en-US" sz="1050" dirty="0" smtClean="0"/>
            <a:t>place</a:t>
          </a:r>
          <a:endParaRPr lang="en-US" sz="1050" dirty="0"/>
        </a:p>
      </dgm:t>
    </dgm:pt>
    <dgm:pt modelId="{A9C17E6E-23FD-4B62-B7A6-953AE76B8D62}" type="parTrans" cxnId="{E7EE7E3E-43B1-49EF-9AFA-9271091B30DF}">
      <dgm:prSet/>
      <dgm:spPr/>
      <dgm:t>
        <a:bodyPr/>
        <a:lstStyle/>
        <a:p>
          <a:endParaRPr lang="en-US"/>
        </a:p>
      </dgm:t>
    </dgm:pt>
    <dgm:pt modelId="{1EEB1D89-7427-4C8A-B91A-D7F8149BE0DA}" type="sibTrans" cxnId="{E7EE7E3E-43B1-49EF-9AFA-9271091B30DF}">
      <dgm:prSet/>
      <dgm:spPr/>
      <dgm:t>
        <a:bodyPr/>
        <a:lstStyle/>
        <a:p>
          <a:endParaRPr lang="en-US"/>
        </a:p>
      </dgm:t>
    </dgm:pt>
    <dgm:pt modelId="{58393737-D2C1-492F-A70A-45DE96D554EF}">
      <dgm:prSet phldrT="[Text]" custT="1"/>
      <dgm:spPr/>
      <dgm:t>
        <a:bodyPr/>
        <a:lstStyle/>
        <a:p>
          <a:r>
            <a:rPr lang="en-US" sz="1200" dirty="0"/>
            <a:t>Year 4 (2022/2023)</a:t>
          </a:r>
        </a:p>
      </dgm:t>
    </dgm:pt>
    <dgm:pt modelId="{1F1187BD-3E9C-4D86-9E86-C8E969122A32}" type="parTrans" cxnId="{9641C0B2-C429-4D43-AE26-7AAE826C67FD}">
      <dgm:prSet/>
      <dgm:spPr/>
      <dgm:t>
        <a:bodyPr/>
        <a:lstStyle/>
        <a:p>
          <a:endParaRPr lang="en-US"/>
        </a:p>
      </dgm:t>
    </dgm:pt>
    <dgm:pt modelId="{27D3F4AD-A483-46C5-841E-1F3CBF765662}" type="sibTrans" cxnId="{9641C0B2-C429-4D43-AE26-7AAE826C67FD}">
      <dgm:prSet/>
      <dgm:spPr/>
      <dgm:t>
        <a:bodyPr/>
        <a:lstStyle/>
        <a:p>
          <a:endParaRPr lang="en-US"/>
        </a:p>
      </dgm:t>
    </dgm:pt>
    <dgm:pt modelId="{36E8EE70-7F4A-4F08-A9DE-9C4E3E3E1A32}">
      <dgm:prSet phldrT="[Text]" custT="1"/>
      <dgm:spPr/>
      <dgm:t>
        <a:bodyPr/>
        <a:lstStyle/>
        <a:p>
          <a:r>
            <a:rPr lang="en-US" sz="1000" dirty="0"/>
            <a:t>Representation growing</a:t>
          </a:r>
        </a:p>
      </dgm:t>
    </dgm:pt>
    <dgm:pt modelId="{65273DE1-F212-4EFD-8A6E-2CE25942DE83}" type="parTrans" cxnId="{64BB810E-33E0-4A40-AD3E-AC7212F29D05}">
      <dgm:prSet/>
      <dgm:spPr/>
      <dgm:t>
        <a:bodyPr/>
        <a:lstStyle/>
        <a:p>
          <a:endParaRPr lang="en-US"/>
        </a:p>
      </dgm:t>
    </dgm:pt>
    <dgm:pt modelId="{39F75CDC-C045-465A-9B24-EFF198E2277B}" type="sibTrans" cxnId="{64BB810E-33E0-4A40-AD3E-AC7212F29D05}">
      <dgm:prSet/>
      <dgm:spPr/>
      <dgm:t>
        <a:bodyPr/>
        <a:lstStyle/>
        <a:p>
          <a:endParaRPr lang="en-US"/>
        </a:p>
      </dgm:t>
    </dgm:pt>
    <dgm:pt modelId="{FA303930-0238-4F1E-9795-604EC247D3C7}">
      <dgm:prSet phldrT="[Text]" custT="1"/>
      <dgm:spPr/>
      <dgm:t>
        <a:bodyPr/>
        <a:lstStyle/>
        <a:p>
          <a:r>
            <a:rPr lang="en-US" sz="1000" dirty="0"/>
            <a:t>Integration growing</a:t>
          </a:r>
        </a:p>
      </dgm:t>
    </dgm:pt>
    <dgm:pt modelId="{029C9877-4265-4BF3-80A6-1A87A5EA62D8}" type="parTrans" cxnId="{FDFB8A6D-92E7-4A08-90A9-9434401EBAD0}">
      <dgm:prSet/>
      <dgm:spPr/>
      <dgm:t>
        <a:bodyPr/>
        <a:lstStyle/>
        <a:p>
          <a:endParaRPr lang="en-US"/>
        </a:p>
      </dgm:t>
    </dgm:pt>
    <dgm:pt modelId="{A8E0926A-9365-40C3-8A3A-14A6B7EB994B}" type="sibTrans" cxnId="{FDFB8A6D-92E7-4A08-90A9-9434401EBAD0}">
      <dgm:prSet/>
      <dgm:spPr/>
      <dgm:t>
        <a:bodyPr/>
        <a:lstStyle/>
        <a:p>
          <a:endParaRPr lang="en-US"/>
        </a:p>
      </dgm:t>
    </dgm:pt>
    <dgm:pt modelId="{D4752B4C-0387-4271-8B0B-BE441CC1B985}">
      <dgm:prSet phldrT="[Text]" custT="1"/>
      <dgm:spPr/>
      <dgm:t>
        <a:bodyPr/>
        <a:lstStyle/>
        <a:p>
          <a:r>
            <a:rPr lang="en-US" sz="1000" dirty="0"/>
            <a:t>Equity improved for families</a:t>
          </a:r>
        </a:p>
      </dgm:t>
    </dgm:pt>
    <dgm:pt modelId="{1713022A-14B3-4FAA-A122-AAACADB09C01}" type="parTrans" cxnId="{4D37FC41-98D3-462D-9DDB-E9C663580E10}">
      <dgm:prSet/>
      <dgm:spPr/>
      <dgm:t>
        <a:bodyPr/>
        <a:lstStyle/>
        <a:p>
          <a:endParaRPr lang="en-US"/>
        </a:p>
      </dgm:t>
    </dgm:pt>
    <dgm:pt modelId="{D63EF134-3BE4-4AF2-950A-47C0B90E2C47}" type="sibTrans" cxnId="{4D37FC41-98D3-462D-9DDB-E9C663580E10}">
      <dgm:prSet/>
      <dgm:spPr/>
      <dgm:t>
        <a:bodyPr/>
        <a:lstStyle/>
        <a:p>
          <a:endParaRPr lang="en-US"/>
        </a:p>
      </dgm:t>
    </dgm:pt>
    <dgm:pt modelId="{13F6E3D2-B84C-477B-A7B7-E6146B8517DB}">
      <dgm:prSet phldrT="[Text]" custT="1"/>
      <dgm:spPr/>
      <dgm:t>
        <a:bodyPr/>
        <a:lstStyle/>
        <a:p>
          <a:r>
            <a:rPr lang="en-US" sz="1050" dirty="0"/>
            <a:t>NMO Structures in place</a:t>
          </a:r>
        </a:p>
      </dgm:t>
    </dgm:pt>
    <dgm:pt modelId="{3E85833E-9E74-458F-B00F-7111CB350593}" type="parTrans" cxnId="{A9B0835B-4F55-48E3-9CF2-19174578697D}">
      <dgm:prSet/>
      <dgm:spPr/>
      <dgm:t>
        <a:bodyPr/>
        <a:lstStyle/>
        <a:p>
          <a:endParaRPr lang="en-US"/>
        </a:p>
      </dgm:t>
    </dgm:pt>
    <dgm:pt modelId="{9E296FF5-D5F6-4C76-98D1-0C1283FBBE81}" type="sibTrans" cxnId="{A9B0835B-4F55-48E3-9CF2-19174578697D}">
      <dgm:prSet/>
      <dgm:spPr/>
      <dgm:t>
        <a:bodyPr/>
        <a:lstStyle/>
        <a:p>
          <a:endParaRPr lang="en-US"/>
        </a:p>
      </dgm:t>
    </dgm:pt>
    <dgm:pt modelId="{1B7544F1-E9D2-4075-A756-E86ED2F18562}">
      <dgm:prSet phldrT="[Text]" custT="1"/>
      <dgm:spPr/>
      <dgm:t>
        <a:bodyPr/>
        <a:lstStyle/>
        <a:p>
          <a:r>
            <a:rPr lang="en-US" sz="1050" dirty="0"/>
            <a:t>NMO Functions agreed</a:t>
          </a:r>
        </a:p>
      </dgm:t>
    </dgm:pt>
    <dgm:pt modelId="{93DD870F-0D30-4F9C-B1CA-4E905AAAE938}" type="parTrans" cxnId="{34F8A1FE-8FDF-4C06-9726-B4336032551F}">
      <dgm:prSet/>
      <dgm:spPr/>
      <dgm:t>
        <a:bodyPr/>
        <a:lstStyle/>
        <a:p>
          <a:endParaRPr lang="en-US"/>
        </a:p>
      </dgm:t>
    </dgm:pt>
    <dgm:pt modelId="{2B881E1C-F944-4677-A366-782766DFACB7}" type="sibTrans" cxnId="{34F8A1FE-8FDF-4C06-9726-B4336032551F}">
      <dgm:prSet/>
      <dgm:spPr/>
      <dgm:t>
        <a:bodyPr/>
        <a:lstStyle/>
        <a:p>
          <a:endParaRPr lang="en-US"/>
        </a:p>
      </dgm:t>
    </dgm:pt>
    <dgm:pt modelId="{63734163-86C9-4988-AFB7-095A3849858D}">
      <dgm:prSet phldrT="[Text]" custT="1"/>
      <dgm:spPr/>
      <dgm:t>
        <a:bodyPr/>
        <a:lstStyle/>
        <a:p>
          <a:r>
            <a:rPr lang="en-US" sz="1050" dirty="0"/>
            <a:t>System outcomes improving</a:t>
          </a:r>
        </a:p>
      </dgm:t>
    </dgm:pt>
    <dgm:pt modelId="{B0F1CA27-6FC8-4ECF-A23C-4FD4619F5495}" type="parTrans" cxnId="{FEF7C5B7-D793-40A8-9E83-A096570FC83A}">
      <dgm:prSet/>
      <dgm:spPr/>
      <dgm:t>
        <a:bodyPr/>
        <a:lstStyle/>
        <a:p>
          <a:endParaRPr lang="en-US"/>
        </a:p>
      </dgm:t>
    </dgm:pt>
    <dgm:pt modelId="{EEA9D78D-FCAE-4ADF-8FBA-26E98A3B0329}" type="sibTrans" cxnId="{FEF7C5B7-D793-40A8-9E83-A096570FC83A}">
      <dgm:prSet/>
      <dgm:spPr/>
      <dgm:t>
        <a:bodyPr/>
        <a:lstStyle/>
        <a:p>
          <a:endParaRPr lang="en-US"/>
        </a:p>
      </dgm:t>
    </dgm:pt>
    <dgm:pt modelId="{57EB0AFE-2C1E-4C99-80DA-BED4A29844E0}">
      <dgm:prSet phldrT="[Text]" custT="1"/>
      <dgm:spPr/>
      <dgm:t>
        <a:bodyPr/>
        <a:lstStyle/>
        <a:p>
          <a:r>
            <a:rPr lang="en-US" sz="1100" dirty="0"/>
            <a:t>Commence IT planning and implementation of payments model</a:t>
          </a:r>
        </a:p>
      </dgm:t>
    </dgm:pt>
    <dgm:pt modelId="{968F241A-94E5-4B79-935E-8B26C0513D25}" type="parTrans" cxnId="{C4537653-2F38-4A44-8757-6BE0E20A5653}">
      <dgm:prSet/>
      <dgm:spPr/>
      <dgm:t>
        <a:bodyPr/>
        <a:lstStyle/>
        <a:p>
          <a:endParaRPr lang="en-US"/>
        </a:p>
      </dgm:t>
    </dgm:pt>
    <dgm:pt modelId="{72059B25-A45F-4318-B717-7F2B9AF7DC64}" type="sibTrans" cxnId="{C4537653-2F38-4A44-8757-6BE0E20A5653}">
      <dgm:prSet/>
      <dgm:spPr/>
      <dgm:t>
        <a:bodyPr/>
        <a:lstStyle/>
        <a:p>
          <a:endParaRPr lang="en-US"/>
        </a:p>
      </dgm:t>
    </dgm:pt>
    <dgm:pt modelId="{97180094-6230-4D68-96B2-948B2BD8882E}">
      <dgm:prSet phldrT="[Text]" custT="1"/>
      <dgm:spPr/>
      <dgm:t>
        <a:bodyPr/>
        <a:lstStyle/>
        <a:p>
          <a:r>
            <a:rPr lang="en-US" sz="1100" dirty="0"/>
            <a:t>MOU with College agreed</a:t>
          </a:r>
        </a:p>
      </dgm:t>
    </dgm:pt>
    <dgm:pt modelId="{F7FF7121-BE26-458F-B007-B3F09B5F7857}" type="parTrans" cxnId="{0CBD99BC-601F-4543-BA11-3F1753C99DDA}">
      <dgm:prSet/>
      <dgm:spPr/>
      <dgm:t>
        <a:bodyPr/>
        <a:lstStyle/>
        <a:p>
          <a:endParaRPr lang="en-US"/>
        </a:p>
      </dgm:t>
    </dgm:pt>
    <dgm:pt modelId="{F27290C3-427A-481C-972A-51DB4FF8CBC3}" type="sibTrans" cxnId="{0CBD99BC-601F-4543-BA11-3F1753C99DDA}">
      <dgm:prSet/>
      <dgm:spPr/>
      <dgm:t>
        <a:bodyPr/>
        <a:lstStyle/>
        <a:p>
          <a:endParaRPr lang="en-US"/>
        </a:p>
      </dgm:t>
    </dgm:pt>
    <dgm:pt modelId="{EF430B89-1F90-4774-951F-87E20D92A45E}">
      <dgm:prSet phldrT="[Text]" custT="1"/>
      <dgm:spPr/>
      <dgm:t>
        <a:bodyPr/>
        <a:lstStyle/>
        <a:p>
          <a:r>
            <a:rPr lang="en-US" sz="1050" dirty="0"/>
            <a:t>NMO fully operational</a:t>
          </a:r>
        </a:p>
      </dgm:t>
    </dgm:pt>
    <dgm:pt modelId="{A462B99F-47C1-43C3-9D6D-1AAFC4E3F52B}" type="parTrans" cxnId="{81FF7F50-7D05-448E-B1EC-ECD28FBEC3DE}">
      <dgm:prSet/>
      <dgm:spPr/>
      <dgm:t>
        <a:bodyPr/>
        <a:lstStyle/>
        <a:p>
          <a:endParaRPr lang="en-US"/>
        </a:p>
      </dgm:t>
    </dgm:pt>
    <dgm:pt modelId="{C597860A-83C3-46FD-9BC4-532E4A49AF84}" type="sibTrans" cxnId="{81FF7F50-7D05-448E-B1EC-ECD28FBEC3DE}">
      <dgm:prSet/>
      <dgm:spPr/>
      <dgm:t>
        <a:bodyPr/>
        <a:lstStyle/>
        <a:p>
          <a:endParaRPr lang="en-US"/>
        </a:p>
      </dgm:t>
    </dgm:pt>
    <dgm:pt modelId="{C5303605-A404-4FD3-967C-A19A4769DA3B}">
      <dgm:prSet phldrT="[Text]" custT="1"/>
      <dgm:spPr/>
      <dgm:t>
        <a:bodyPr/>
        <a:lstStyle/>
        <a:p>
          <a:r>
            <a:rPr lang="en-US" sz="1100" dirty="0"/>
            <a:t>Future State</a:t>
          </a:r>
        </a:p>
      </dgm:t>
    </dgm:pt>
    <dgm:pt modelId="{2FB9AB97-E9E6-4345-B1A1-18BD736655E1}" type="parTrans" cxnId="{6525B868-C171-41B8-8F98-27D0EEF74DB7}">
      <dgm:prSet/>
      <dgm:spPr/>
      <dgm:t>
        <a:bodyPr/>
        <a:lstStyle/>
        <a:p>
          <a:endParaRPr lang="en-US"/>
        </a:p>
      </dgm:t>
    </dgm:pt>
    <dgm:pt modelId="{238B26FA-7BBF-4E77-95B2-6A21AE760560}" type="sibTrans" cxnId="{6525B868-C171-41B8-8F98-27D0EEF74DB7}">
      <dgm:prSet/>
      <dgm:spPr/>
      <dgm:t>
        <a:bodyPr/>
        <a:lstStyle/>
        <a:p>
          <a:endParaRPr lang="en-US"/>
        </a:p>
      </dgm:t>
    </dgm:pt>
    <dgm:pt modelId="{495081EC-5280-4CE3-B872-23227AFADEAE}">
      <dgm:prSet phldrT="[Text]" custT="1"/>
      <dgm:spPr/>
      <dgm:t>
        <a:bodyPr/>
        <a:lstStyle/>
        <a:p>
          <a:r>
            <a:rPr lang="en-US" sz="1000" dirty="0"/>
            <a:t>NMO potentially Bulk funded</a:t>
          </a:r>
        </a:p>
      </dgm:t>
    </dgm:pt>
    <dgm:pt modelId="{D59E3E0B-6FC2-4E55-B80F-A6860EDE6D6A}" type="parTrans" cxnId="{A3D45663-0693-4F18-BEA0-5CA00F081634}">
      <dgm:prSet/>
      <dgm:spPr/>
      <dgm:t>
        <a:bodyPr/>
        <a:lstStyle/>
        <a:p>
          <a:endParaRPr lang="en-US"/>
        </a:p>
      </dgm:t>
    </dgm:pt>
    <dgm:pt modelId="{E9A1C00D-652F-4B5C-B575-64ECF4501AFE}" type="sibTrans" cxnId="{A3D45663-0693-4F18-BEA0-5CA00F081634}">
      <dgm:prSet/>
      <dgm:spPr/>
      <dgm:t>
        <a:bodyPr/>
        <a:lstStyle/>
        <a:p>
          <a:endParaRPr lang="en-US"/>
        </a:p>
      </dgm:t>
    </dgm:pt>
    <dgm:pt modelId="{CDB29CE3-571C-4760-83BC-B510C56E1B5C}">
      <dgm:prSet phldrT="[Text]" custT="1"/>
      <dgm:spPr/>
      <dgm:t>
        <a:bodyPr/>
        <a:lstStyle/>
        <a:p>
          <a:r>
            <a:rPr lang="en-US" sz="1100" dirty="0"/>
            <a:t>Transitional NMO plan agreed </a:t>
          </a:r>
        </a:p>
      </dgm:t>
    </dgm:pt>
    <dgm:pt modelId="{C98B84C5-0B7E-4B33-98D8-11D41ECDF75B}" type="parTrans" cxnId="{29778FC3-7708-4AB8-8067-2E4CFF9CD91C}">
      <dgm:prSet/>
      <dgm:spPr/>
      <dgm:t>
        <a:bodyPr/>
        <a:lstStyle/>
        <a:p>
          <a:endParaRPr lang="en-US"/>
        </a:p>
      </dgm:t>
    </dgm:pt>
    <dgm:pt modelId="{4511B2D1-5E86-4CA1-8531-2C2AF970E958}" type="sibTrans" cxnId="{29778FC3-7708-4AB8-8067-2E4CFF9CD91C}">
      <dgm:prSet/>
      <dgm:spPr/>
      <dgm:t>
        <a:bodyPr/>
        <a:lstStyle/>
        <a:p>
          <a:endParaRPr lang="en-US"/>
        </a:p>
      </dgm:t>
    </dgm:pt>
    <dgm:pt modelId="{4F27BF10-91B0-4CDA-82A1-022DF3BF2358}">
      <dgm:prSet phldrT="[Text]" custT="1"/>
      <dgm:spPr/>
      <dgm:t>
        <a:bodyPr/>
        <a:lstStyle/>
        <a:p>
          <a:r>
            <a:rPr lang="en-US" sz="1100" dirty="0"/>
            <a:t>Budget </a:t>
          </a:r>
          <a:r>
            <a:rPr lang="en-US" sz="1100" dirty="0" smtClean="0"/>
            <a:t>Bid</a:t>
          </a:r>
          <a:endParaRPr lang="en-US" sz="1100" dirty="0"/>
        </a:p>
      </dgm:t>
    </dgm:pt>
    <dgm:pt modelId="{E312C2B9-0990-42CC-852F-5B7B39FEF340}" type="parTrans" cxnId="{52ED30B3-4232-4079-AF39-BFEF7202DD2C}">
      <dgm:prSet/>
      <dgm:spPr/>
      <dgm:t>
        <a:bodyPr/>
        <a:lstStyle/>
        <a:p>
          <a:endParaRPr lang="en-US"/>
        </a:p>
      </dgm:t>
    </dgm:pt>
    <dgm:pt modelId="{D8A61E49-D168-4106-8BDE-72FB8E8CFB26}" type="sibTrans" cxnId="{52ED30B3-4232-4079-AF39-BFEF7202DD2C}">
      <dgm:prSet/>
      <dgm:spPr/>
      <dgm:t>
        <a:bodyPr/>
        <a:lstStyle/>
        <a:p>
          <a:endParaRPr lang="en-US"/>
        </a:p>
      </dgm:t>
    </dgm:pt>
    <dgm:pt modelId="{EFE72C6B-3BDE-48EA-B029-FE8C73EA4574}">
      <dgm:prSet phldrT="[Text]" custT="1"/>
      <dgm:spPr/>
      <dgm:t>
        <a:bodyPr/>
        <a:lstStyle/>
        <a:p>
          <a:r>
            <a:rPr lang="en-US" sz="1000" dirty="0"/>
            <a:t>Workforce Growth</a:t>
          </a:r>
        </a:p>
      </dgm:t>
    </dgm:pt>
    <dgm:pt modelId="{542497FA-F267-4076-87E3-584ED5318272}" type="parTrans" cxnId="{55E7C6FB-6302-4F17-B210-42BB6A305ED7}">
      <dgm:prSet/>
      <dgm:spPr/>
      <dgm:t>
        <a:bodyPr/>
        <a:lstStyle/>
        <a:p>
          <a:endParaRPr lang="en-US"/>
        </a:p>
      </dgm:t>
    </dgm:pt>
    <dgm:pt modelId="{26B99EC3-C7D8-4989-B6A5-1CF805AFA2CD}" type="sibTrans" cxnId="{55E7C6FB-6302-4F17-B210-42BB6A305ED7}">
      <dgm:prSet/>
      <dgm:spPr/>
      <dgm:t>
        <a:bodyPr/>
        <a:lstStyle/>
        <a:p>
          <a:endParaRPr lang="en-US"/>
        </a:p>
      </dgm:t>
    </dgm:pt>
    <dgm:pt modelId="{E4505590-C007-4E06-93A5-0DD627AE4180}">
      <dgm:prSet phldrT="[Text]" custT="1"/>
      <dgm:spPr/>
      <dgm:t>
        <a:bodyPr/>
        <a:lstStyle/>
        <a:p>
          <a:r>
            <a:rPr lang="en-US" sz="1050" dirty="0"/>
            <a:t>Workforce Growth</a:t>
          </a:r>
        </a:p>
      </dgm:t>
    </dgm:pt>
    <dgm:pt modelId="{A4872B1F-6917-42B1-BE2E-AB35910AAECB}" type="parTrans" cxnId="{CB88C5FF-6D76-479D-9A21-7D4AA19FBE61}">
      <dgm:prSet/>
      <dgm:spPr/>
      <dgm:t>
        <a:bodyPr/>
        <a:lstStyle/>
        <a:p>
          <a:endParaRPr lang="en-US"/>
        </a:p>
      </dgm:t>
    </dgm:pt>
    <dgm:pt modelId="{4DB4C7AA-7BCF-4343-8345-7B98B2D81064}" type="sibTrans" cxnId="{CB88C5FF-6D76-479D-9A21-7D4AA19FBE61}">
      <dgm:prSet/>
      <dgm:spPr/>
      <dgm:t>
        <a:bodyPr/>
        <a:lstStyle/>
        <a:p>
          <a:endParaRPr lang="en-US"/>
        </a:p>
      </dgm:t>
    </dgm:pt>
    <dgm:pt modelId="{23F74A2E-E2AA-4917-9F7D-F78843D74E59}">
      <dgm:prSet phldrT="[Text]" custT="1"/>
      <dgm:spPr/>
      <dgm:t>
        <a:bodyPr/>
        <a:lstStyle/>
        <a:p>
          <a:r>
            <a:rPr lang="en-US" sz="1000" dirty="0"/>
            <a:t>NMR fully accessible</a:t>
          </a:r>
        </a:p>
      </dgm:t>
    </dgm:pt>
    <dgm:pt modelId="{F83FBF3E-6E01-4D9D-939A-15EB20758FC5}" type="parTrans" cxnId="{97F4D8DA-7E83-4D7D-B379-3AF940E13D13}">
      <dgm:prSet/>
      <dgm:spPr/>
      <dgm:t>
        <a:bodyPr/>
        <a:lstStyle/>
        <a:p>
          <a:endParaRPr lang="en-US"/>
        </a:p>
      </dgm:t>
    </dgm:pt>
    <dgm:pt modelId="{C33A5E79-E2A1-4D6B-BD5A-E05A8F16FD49}" type="sibTrans" cxnId="{97F4D8DA-7E83-4D7D-B379-3AF940E13D13}">
      <dgm:prSet/>
      <dgm:spPr/>
      <dgm:t>
        <a:bodyPr/>
        <a:lstStyle/>
        <a:p>
          <a:endParaRPr lang="en-US"/>
        </a:p>
      </dgm:t>
    </dgm:pt>
    <dgm:pt modelId="{966F1A23-766C-4BF0-92BE-77FA6EC3F43B}">
      <dgm:prSet phldrT="[Text]" custT="1"/>
      <dgm:spPr/>
      <dgm:t>
        <a:bodyPr/>
        <a:lstStyle/>
        <a:p>
          <a:r>
            <a:rPr lang="en-US" sz="1050" b="0" dirty="0"/>
            <a:t>Blended payment model fully bedded in</a:t>
          </a:r>
          <a:endParaRPr lang="en-US" sz="1050" dirty="0"/>
        </a:p>
      </dgm:t>
    </dgm:pt>
    <dgm:pt modelId="{A3C6C0F4-F3BD-4BC4-B74C-D0C1AEBBFF65}" type="parTrans" cxnId="{D8EE355F-05C7-42B3-BA29-A30FBA479EDE}">
      <dgm:prSet/>
      <dgm:spPr/>
      <dgm:t>
        <a:bodyPr/>
        <a:lstStyle/>
        <a:p>
          <a:endParaRPr lang="en-US"/>
        </a:p>
      </dgm:t>
    </dgm:pt>
    <dgm:pt modelId="{8DDF67F7-B2FA-46E4-AFE7-968F2031DFFD}" type="sibTrans" cxnId="{D8EE355F-05C7-42B3-BA29-A30FBA479EDE}">
      <dgm:prSet/>
      <dgm:spPr/>
      <dgm:t>
        <a:bodyPr/>
        <a:lstStyle/>
        <a:p>
          <a:endParaRPr lang="en-US"/>
        </a:p>
      </dgm:t>
    </dgm:pt>
    <dgm:pt modelId="{C0D28F9A-52F8-4EBC-98A6-8F4425921332}">
      <dgm:prSet phldrT="[Text]" custT="1"/>
      <dgm:spPr/>
      <dgm:t>
        <a:bodyPr/>
        <a:lstStyle/>
        <a:p>
          <a:r>
            <a:rPr lang="en-US" sz="1000" dirty="0"/>
            <a:t>Full IT driven Service Integration</a:t>
          </a:r>
        </a:p>
      </dgm:t>
    </dgm:pt>
    <dgm:pt modelId="{F383FB25-7D26-47E1-8749-911406D10668}" type="parTrans" cxnId="{A97A0928-6FEA-459A-9A64-5CB72A510C11}">
      <dgm:prSet/>
      <dgm:spPr/>
      <dgm:t>
        <a:bodyPr/>
        <a:lstStyle/>
        <a:p>
          <a:endParaRPr lang="en-US"/>
        </a:p>
      </dgm:t>
    </dgm:pt>
    <dgm:pt modelId="{668A7098-96E7-44D4-812E-E1B6B64F354E}" type="sibTrans" cxnId="{A97A0928-6FEA-459A-9A64-5CB72A510C11}">
      <dgm:prSet/>
      <dgm:spPr/>
      <dgm:t>
        <a:bodyPr/>
        <a:lstStyle/>
        <a:p>
          <a:endParaRPr lang="en-US"/>
        </a:p>
      </dgm:t>
    </dgm:pt>
    <dgm:pt modelId="{88567C91-7E73-4451-BC27-F4B1B1976E23}">
      <dgm:prSet phldrT="[Text]" custT="1"/>
      <dgm:spPr/>
      <dgm:t>
        <a:bodyPr/>
        <a:lstStyle/>
        <a:p>
          <a:r>
            <a:rPr lang="en-US" sz="1000" dirty="0"/>
            <a:t>Workforce and Outcomes Data and Reporting Improvement</a:t>
          </a:r>
        </a:p>
      </dgm:t>
    </dgm:pt>
    <dgm:pt modelId="{B5FE1CC6-B332-4BC1-8706-43FCCF8644C1}" type="parTrans" cxnId="{409C3AEA-D411-49B5-B06F-FC4A2EC03CEA}">
      <dgm:prSet/>
      <dgm:spPr/>
      <dgm:t>
        <a:bodyPr/>
        <a:lstStyle/>
        <a:p>
          <a:endParaRPr lang="en-US"/>
        </a:p>
      </dgm:t>
    </dgm:pt>
    <dgm:pt modelId="{F9480D14-E90C-456C-82AC-B3D8145170E9}" type="sibTrans" cxnId="{409C3AEA-D411-49B5-B06F-FC4A2EC03CEA}">
      <dgm:prSet/>
      <dgm:spPr/>
      <dgm:t>
        <a:bodyPr/>
        <a:lstStyle/>
        <a:p>
          <a:endParaRPr lang="en-US"/>
        </a:p>
      </dgm:t>
    </dgm:pt>
    <dgm:pt modelId="{B0699F47-FCB5-4E80-ADFA-829F057D4934}">
      <dgm:prSet phldrT="[Text]" custT="1"/>
      <dgm:spPr/>
      <dgm:t>
        <a:bodyPr/>
        <a:lstStyle/>
        <a:p>
          <a:r>
            <a:rPr lang="en-US" sz="1000" dirty="0"/>
            <a:t>Early Intervention Improved Positive Outcomes</a:t>
          </a:r>
        </a:p>
      </dgm:t>
    </dgm:pt>
    <dgm:pt modelId="{AF3411A1-472A-4A89-AEE5-30A5A3E6B77D}" type="parTrans" cxnId="{CC737A92-ED1D-421B-95D7-BDCA7589A21D}">
      <dgm:prSet/>
      <dgm:spPr/>
      <dgm:t>
        <a:bodyPr/>
        <a:lstStyle/>
        <a:p>
          <a:endParaRPr lang="en-US"/>
        </a:p>
      </dgm:t>
    </dgm:pt>
    <dgm:pt modelId="{33A75BD5-DA9A-4737-AB4F-306A8FB44BB5}" type="sibTrans" cxnId="{CC737A92-ED1D-421B-95D7-BDCA7589A21D}">
      <dgm:prSet/>
      <dgm:spPr/>
      <dgm:t>
        <a:bodyPr/>
        <a:lstStyle/>
        <a:p>
          <a:endParaRPr lang="en-US"/>
        </a:p>
      </dgm:t>
    </dgm:pt>
    <dgm:pt modelId="{D3283137-3C5B-4072-89FA-9D2D862259D1}">
      <dgm:prSet phldrT="[Text]" custT="1"/>
      <dgm:spPr/>
      <dgm:t>
        <a:bodyPr/>
        <a:lstStyle/>
        <a:p>
          <a:r>
            <a:rPr lang="en-US" sz="1050" dirty="0"/>
            <a:t>Fully Operational National Maternity Record </a:t>
          </a:r>
        </a:p>
      </dgm:t>
    </dgm:pt>
    <dgm:pt modelId="{090FFE7B-7BDE-4261-894A-F09B5B8B5319}" type="parTrans" cxnId="{62AC38CF-7DC4-4CD4-9BCA-1A4A494AF582}">
      <dgm:prSet/>
      <dgm:spPr/>
      <dgm:t>
        <a:bodyPr/>
        <a:lstStyle/>
        <a:p>
          <a:endParaRPr lang="en-US"/>
        </a:p>
      </dgm:t>
    </dgm:pt>
    <dgm:pt modelId="{28E68130-4916-4055-B017-3E214D588D4A}" type="sibTrans" cxnId="{62AC38CF-7DC4-4CD4-9BCA-1A4A494AF582}">
      <dgm:prSet/>
      <dgm:spPr/>
      <dgm:t>
        <a:bodyPr/>
        <a:lstStyle/>
        <a:p>
          <a:endParaRPr lang="en-US"/>
        </a:p>
      </dgm:t>
    </dgm:pt>
    <dgm:pt modelId="{B635771A-81B6-4F84-96EC-76CF9425C90D}">
      <dgm:prSet phldrT="[Text]" custT="1"/>
      <dgm:spPr/>
      <dgm:t>
        <a:bodyPr/>
        <a:lstStyle/>
        <a:p>
          <a:r>
            <a:rPr lang="en-US" sz="1000" dirty="0"/>
            <a:t>Stable and Happy Workforce</a:t>
          </a:r>
        </a:p>
      </dgm:t>
    </dgm:pt>
    <dgm:pt modelId="{3A72E70D-FCAC-4AC3-BA55-D691D318A455}" type="parTrans" cxnId="{FB8800C8-EAEA-4035-B06A-EFF17A68A9D1}">
      <dgm:prSet/>
      <dgm:spPr/>
      <dgm:t>
        <a:bodyPr/>
        <a:lstStyle/>
        <a:p>
          <a:endParaRPr lang="en-US"/>
        </a:p>
      </dgm:t>
    </dgm:pt>
    <dgm:pt modelId="{D5EF2B42-E2D2-408D-BB91-E5BD446DE8B0}" type="sibTrans" cxnId="{FB8800C8-EAEA-4035-B06A-EFF17A68A9D1}">
      <dgm:prSet/>
      <dgm:spPr/>
      <dgm:t>
        <a:bodyPr/>
        <a:lstStyle/>
        <a:p>
          <a:endParaRPr lang="en-US"/>
        </a:p>
      </dgm:t>
    </dgm:pt>
    <dgm:pt modelId="{0831F8E4-6FC6-4312-9710-A67DED17377E}">
      <dgm:prSet phldrT="[Text]"/>
      <dgm:spPr/>
      <dgm:t>
        <a:bodyPr/>
        <a:lstStyle/>
        <a:p>
          <a:r>
            <a:rPr lang="en-US" sz="800" dirty="0"/>
            <a:t>PEOPLE POWERED</a:t>
          </a:r>
        </a:p>
      </dgm:t>
    </dgm:pt>
    <dgm:pt modelId="{9340BF85-086B-4061-B0C0-5006E8FFEA33}" type="parTrans" cxnId="{CA2A2CA6-927C-444B-B59C-C1659191A0ED}">
      <dgm:prSet/>
      <dgm:spPr/>
      <dgm:t>
        <a:bodyPr/>
        <a:lstStyle/>
        <a:p>
          <a:endParaRPr lang="en-US"/>
        </a:p>
      </dgm:t>
    </dgm:pt>
    <dgm:pt modelId="{EC75B572-BEA2-44DC-B65E-DF456D05E54D}" type="sibTrans" cxnId="{CA2A2CA6-927C-444B-B59C-C1659191A0ED}">
      <dgm:prSet/>
      <dgm:spPr/>
      <dgm:t>
        <a:bodyPr/>
        <a:lstStyle/>
        <a:p>
          <a:endParaRPr lang="en-US"/>
        </a:p>
      </dgm:t>
    </dgm:pt>
    <dgm:pt modelId="{84E1D8FE-60B2-474F-BB1C-CEE7F4ADCB06}">
      <dgm:prSet phldrT="[Text]"/>
      <dgm:spPr/>
      <dgm:t>
        <a:bodyPr/>
        <a:lstStyle/>
        <a:p>
          <a:r>
            <a:rPr lang="en-US" sz="800" dirty="0"/>
            <a:t>SMART SYSTEM</a:t>
          </a:r>
        </a:p>
      </dgm:t>
    </dgm:pt>
    <dgm:pt modelId="{EB22415F-2DF7-4D0D-B7D6-393D5153D241}" type="parTrans" cxnId="{2CF1DA40-E75B-4090-BD7F-35C205AC4978}">
      <dgm:prSet/>
      <dgm:spPr/>
      <dgm:t>
        <a:bodyPr/>
        <a:lstStyle/>
        <a:p>
          <a:endParaRPr lang="en-US"/>
        </a:p>
      </dgm:t>
    </dgm:pt>
    <dgm:pt modelId="{AB570464-1D86-4BF2-B033-EA9B7297C9FA}" type="sibTrans" cxnId="{2CF1DA40-E75B-4090-BD7F-35C205AC4978}">
      <dgm:prSet/>
      <dgm:spPr/>
      <dgm:t>
        <a:bodyPr/>
        <a:lstStyle/>
        <a:p>
          <a:endParaRPr lang="en-US"/>
        </a:p>
      </dgm:t>
    </dgm:pt>
    <dgm:pt modelId="{8B8531F8-806B-4873-80BD-F251139EDCA4}">
      <dgm:prSet phldrT="[Text]"/>
      <dgm:spPr/>
      <dgm:t>
        <a:bodyPr/>
        <a:lstStyle/>
        <a:p>
          <a:r>
            <a:rPr lang="en-US" sz="800" dirty="0"/>
            <a:t>CLOSER TO HOME</a:t>
          </a:r>
        </a:p>
      </dgm:t>
    </dgm:pt>
    <dgm:pt modelId="{E7F49E6F-48A7-4F36-9301-3F9590266F30}" type="parTrans" cxnId="{9DFB9ED1-D306-4EA0-AEBA-24C73F851F6E}">
      <dgm:prSet/>
      <dgm:spPr/>
      <dgm:t>
        <a:bodyPr/>
        <a:lstStyle/>
        <a:p>
          <a:endParaRPr lang="en-US"/>
        </a:p>
      </dgm:t>
    </dgm:pt>
    <dgm:pt modelId="{A0C3FA00-8839-4D6B-BE18-FDDE56379946}" type="sibTrans" cxnId="{9DFB9ED1-D306-4EA0-AEBA-24C73F851F6E}">
      <dgm:prSet/>
      <dgm:spPr/>
      <dgm:t>
        <a:bodyPr/>
        <a:lstStyle/>
        <a:p>
          <a:endParaRPr lang="en-US"/>
        </a:p>
      </dgm:t>
    </dgm:pt>
    <dgm:pt modelId="{54D02F0B-E7EC-4A31-BCB3-A626C64A5663}">
      <dgm:prSet phldrT="[Text]"/>
      <dgm:spPr/>
      <dgm:t>
        <a:bodyPr/>
        <a:lstStyle/>
        <a:p>
          <a:r>
            <a:rPr lang="en-US" sz="800" dirty="0"/>
            <a:t>ONE TEAM</a:t>
          </a:r>
        </a:p>
      </dgm:t>
    </dgm:pt>
    <dgm:pt modelId="{DEB9953F-5B98-4205-B886-BF16168512A6}" type="parTrans" cxnId="{049B7D99-9824-4287-B797-7C007B5AE463}">
      <dgm:prSet/>
      <dgm:spPr/>
      <dgm:t>
        <a:bodyPr/>
        <a:lstStyle/>
        <a:p>
          <a:endParaRPr lang="en-US"/>
        </a:p>
      </dgm:t>
    </dgm:pt>
    <dgm:pt modelId="{6A00FF51-A132-485B-8509-5CF098191513}" type="sibTrans" cxnId="{049B7D99-9824-4287-B797-7C007B5AE463}">
      <dgm:prSet/>
      <dgm:spPr/>
      <dgm:t>
        <a:bodyPr/>
        <a:lstStyle/>
        <a:p>
          <a:endParaRPr lang="en-US"/>
        </a:p>
      </dgm:t>
    </dgm:pt>
    <dgm:pt modelId="{96ED7F89-EABB-4681-9F97-FFE6B4676BBF}">
      <dgm:prSet phldrT="[Text]"/>
      <dgm:spPr/>
      <dgm:t>
        <a:bodyPr/>
        <a:lstStyle/>
        <a:p>
          <a:endParaRPr lang="en-US" sz="800" dirty="0"/>
        </a:p>
      </dgm:t>
    </dgm:pt>
    <dgm:pt modelId="{A9E936A7-60B1-4D61-9AB5-38D5C7B3363D}" type="parTrans" cxnId="{B6AFF74F-F249-46CD-B098-4CF4E93DDC5E}">
      <dgm:prSet/>
      <dgm:spPr/>
      <dgm:t>
        <a:bodyPr/>
        <a:lstStyle/>
        <a:p>
          <a:endParaRPr lang="en-US"/>
        </a:p>
      </dgm:t>
    </dgm:pt>
    <dgm:pt modelId="{1CB7FABB-922C-4CD0-953B-5C4EB7325BDD}" type="sibTrans" cxnId="{B6AFF74F-F249-46CD-B098-4CF4E93DDC5E}">
      <dgm:prSet/>
      <dgm:spPr/>
      <dgm:t>
        <a:bodyPr/>
        <a:lstStyle/>
        <a:p>
          <a:endParaRPr lang="en-US"/>
        </a:p>
      </dgm:t>
    </dgm:pt>
    <dgm:pt modelId="{BBCC05E8-6963-428D-BAAE-1E10B10A88B8}">
      <dgm:prSet phldrT="[Text]"/>
      <dgm:spPr/>
      <dgm:t>
        <a:bodyPr/>
        <a:lstStyle/>
        <a:p>
          <a:r>
            <a:rPr lang="en-US" sz="800" dirty="0"/>
            <a:t>VALUES AND HIGH PERFORMANCE</a:t>
          </a:r>
        </a:p>
      </dgm:t>
    </dgm:pt>
    <dgm:pt modelId="{79C23EA1-0568-4AB2-86D9-D8F094D5A690}" type="parTrans" cxnId="{71D20A21-0F34-485E-BCD1-32BE1E586D7B}">
      <dgm:prSet/>
      <dgm:spPr/>
      <dgm:t>
        <a:bodyPr/>
        <a:lstStyle/>
        <a:p>
          <a:endParaRPr lang="en-US"/>
        </a:p>
      </dgm:t>
    </dgm:pt>
    <dgm:pt modelId="{5F35E33E-553D-4783-A5D4-FEE2E5CA7AC0}" type="sibTrans" cxnId="{71D20A21-0F34-485E-BCD1-32BE1E586D7B}">
      <dgm:prSet/>
      <dgm:spPr/>
      <dgm:t>
        <a:bodyPr/>
        <a:lstStyle/>
        <a:p>
          <a:endParaRPr lang="en-US"/>
        </a:p>
      </dgm:t>
    </dgm:pt>
    <dgm:pt modelId="{8202AA07-16A6-47F5-8A67-0C3CC77ED470}">
      <dgm:prSet phldrT="[Text]" custT="1"/>
      <dgm:spPr/>
      <dgm:t>
        <a:bodyPr/>
        <a:lstStyle/>
        <a:p>
          <a:r>
            <a:rPr lang="en-US" sz="1050" dirty="0" smtClean="0"/>
            <a:t>Workforce Stabilisation</a:t>
          </a:r>
          <a:endParaRPr lang="en-US" sz="1050" dirty="0"/>
        </a:p>
      </dgm:t>
    </dgm:pt>
    <dgm:pt modelId="{633DACE2-2783-41E9-A8FA-1DB4F7127523}" type="parTrans" cxnId="{B4071DA5-A20E-469F-86F0-98F3AB2C43D3}">
      <dgm:prSet/>
      <dgm:spPr/>
      <dgm:t>
        <a:bodyPr/>
        <a:lstStyle/>
        <a:p>
          <a:endParaRPr lang="en-NZ"/>
        </a:p>
      </dgm:t>
    </dgm:pt>
    <dgm:pt modelId="{3896C2A2-2826-4886-8C7F-B0ADCFB51EE0}" type="sibTrans" cxnId="{B4071DA5-A20E-469F-86F0-98F3AB2C43D3}">
      <dgm:prSet/>
      <dgm:spPr/>
      <dgm:t>
        <a:bodyPr/>
        <a:lstStyle/>
        <a:p>
          <a:endParaRPr lang="en-NZ"/>
        </a:p>
      </dgm:t>
    </dgm:pt>
    <dgm:pt modelId="{E772BE30-51C4-45C0-844F-2FF69513E372}">
      <dgm:prSet phldrT="[Text]" custT="1"/>
      <dgm:spPr/>
      <dgm:t>
        <a:bodyPr/>
        <a:lstStyle/>
        <a:p>
          <a:r>
            <a:rPr lang="en-US" sz="1050" dirty="0" smtClean="0"/>
            <a:t>Plan for National Maternity Organisation</a:t>
          </a:r>
          <a:endParaRPr lang="en-US" sz="1050" dirty="0"/>
        </a:p>
      </dgm:t>
    </dgm:pt>
    <dgm:pt modelId="{8F115445-ED75-4EC3-84F7-23E85F077080}" type="parTrans" cxnId="{48E11191-2122-4993-9D68-63A12D2CA20A}">
      <dgm:prSet/>
      <dgm:spPr/>
      <dgm:t>
        <a:bodyPr/>
        <a:lstStyle/>
        <a:p>
          <a:endParaRPr lang="en-NZ"/>
        </a:p>
      </dgm:t>
    </dgm:pt>
    <dgm:pt modelId="{8BD72799-AE18-47C0-AA59-BB82693FC7F7}" type="sibTrans" cxnId="{48E11191-2122-4993-9D68-63A12D2CA20A}">
      <dgm:prSet/>
      <dgm:spPr/>
      <dgm:t>
        <a:bodyPr/>
        <a:lstStyle/>
        <a:p>
          <a:endParaRPr lang="en-NZ"/>
        </a:p>
      </dgm:t>
    </dgm:pt>
    <dgm:pt modelId="{49790887-98F9-4F4C-B47E-0E32A97A1EF3}" type="pres">
      <dgm:prSet presAssocID="{976C05DB-331B-4C2C-AF89-7EAACEF19F10}" presName="CompostProcess" presStyleCnt="0">
        <dgm:presLayoutVars>
          <dgm:dir/>
          <dgm:resizeHandles val="exact"/>
        </dgm:presLayoutVars>
      </dgm:prSet>
      <dgm:spPr/>
    </dgm:pt>
    <dgm:pt modelId="{2C0D7FC1-CC3B-461D-AC65-F8ED384FC233}" type="pres">
      <dgm:prSet presAssocID="{976C05DB-331B-4C2C-AF89-7EAACEF19F10}" presName="arrow" presStyleLbl="bgShp" presStyleIdx="0" presStyleCnt="1"/>
      <dgm:spPr/>
    </dgm:pt>
    <dgm:pt modelId="{30136D3B-95EC-4431-8C7E-35887DED434C}" type="pres">
      <dgm:prSet presAssocID="{976C05DB-331B-4C2C-AF89-7EAACEF19F10}" presName="linearProcess" presStyleCnt="0"/>
      <dgm:spPr/>
    </dgm:pt>
    <dgm:pt modelId="{52BBE4C9-8E13-479A-8A77-B4B653C13481}" type="pres">
      <dgm:prSet presAssocID="{3556A2B6-1053-408C-9733-E677C6026E11}" presName="textNode" presStyleLbl="node1" presStyleIdx="0" presStyleCnt="6" custScaleY="14553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3844267-C0FF-4849-B354-5C8DEDDA2849}" type="pres">
      <dgm:prSet presAssocID="{4EAA9C85-A583-4ACC-895B-9556AE10D09D}" presName="sibTrans" presStyleCnt="0"/>
      <dgm:spPr/>
    </dgm:pt>
    <dgm:pt modelId="{2C6BD879-843E-4C2B-97FF-E1CA2EA23C43}" type="pres">
      <dgm:prSet presAssocID="{78518A2A-CB83-4EA0-AC3D-9D060169980C}" presName="textNode" presStyleLbl="node1" presStyleIdx="1" presStyleCnt="6" custScaleX="123083" custScaleY="14352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6D5D65C-B325-43C7-842C-3A3EE3339AF9}" type="pres">
      <dgm:prSet presAssocID="{D33D2000-B532-45F6-A6C5-2F950928F01A}" presName="sibTrans" presStyleCnt="0"/>
      <dgm:spPr/>
    </dgm:pt>
    <dgm:pt modelId="{0D7593D2-611A-4E2C-9F91-9C770FB4712F}" type="pres">
      <dgm:prSet presAssocID="{B1A5F7E3-BD65-4BB9-9F8D-6803A393EBE1}" presName="textNode" presStyleLbl="node1" presStyleIdx="2" presStyleCnt="6" custScaleX="106487" custScaleY="141788" custLinFactNeighborX="-942" custLinFactNeighborY="-7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405BD6D-BCF9-4954-B06A-9FEE891D955D}" type="pres">
      <dgm:prSet presAssocID="{12C0BED0-5619-42E6-B321-F8CA50D3CF30}" presName="sibTrans" presStyleCnt="0"/>
      <dgm:spPr/>
    </dgm:pt>
    <dgm:pt modelId="{B38E0FB9-E7B9-43AF-818F-E2BA80A55252}" type="pres">
      <dgm:prSet presAssocID="{8D936267-4996-46E4-ADCD-1B6E5BA57CB3}" presName="textNode" presStyleLbl="node1" presStyleIdx="3" presStyleCnt="6" custScaleY="14553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A95881D-0BBA-474A-99E3-0C341AF95BFA}" type="pres">
      <dgm:prSet presAssocID="{894691DF-E941-42A8-98BF-54BDE2A1792B}" presName="sibTrans" presStyleCnt="0"/>
      <dgm:spPr/>
    </dgm:pt>
    <dgm:pt modelId="{EA5608EA-367B-4691-BBCB-5BC6B64ED97E}" type="pres">
      <dgm:prSet presAssocID="{58393737-D2C1-492F-A70A-45DE96D554EF}" presName="textNode" presStyleLbl="node1" presStyleIdx="4" presStyleCnt="6" custScaleY="14553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6594CDB-578C-4012-A04B-CE4A30714D04}" type="pres">
      <dgm:prSet presAssocID="{27D3F4AD-A483-46C5-841E-1F3CBF765662}" presName="sibTrans" presStyleCnt="0"/>
      <dgm:spPr/>
    </dgm:pt>
    <dgm:pt modelId="{06100138-9648-4B9E-86E3-D0C504B00B55}" type="pres">
      <dgm:prSet presAssocID="{C5303605-A404-4FD3-967C-A19A4769DA3B}" presName="textNode" presStyleLbl="node1" presStyleIdx="5" presStyleCnt="6" custScaleY="16352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F46E297-4D37-4E49-980F-D945CD11BA9B}" type="presOf" srcId="{23F74A2E-E2AA-4917-9F7D-F78843D74E59}" destId="{0D7593D2-611A-4E2C-9F91-9C770FB4712F}" srcOrd="0" destOrd="5" presId="urn:microsoft.com/office/officeart/2005/8/layout/hProcess9"/>
    <dgm:cxn modelId="{F02430D3-7EF5-4D58-B2F5-58C9913E9B54}" type="presOf" srcId="{4F27BF10-91B0-4CDA-82A1-022DF3BF2358}" destId="{52BBE4C9-8E13-479A-8A77-B4B653C13481}" srcOrd="0" destOrd="2" presId="urn:microsoft.com/office/officeart/2005/8/layout/hProcess9"/>
    <dgm:cxn modelId="{7E1862DE-0593-4B99-94DA-5722BBAFB70C}" type="presOf" srcId="{CDB29CE3-571C-4760-83BC-B510C56E1B5C}" destId="{52BBE4C9-8E13-479A-8A77-B4B653C13481}" srcOrd="0" destOrd="4" presId="urn:microsoft.com/office/officeart/2005/8/layout/hProcess9"/>
    <dgm:cxn modelId="{49A7BF5D-140F-494F-B4A1-DECA99766C0F}" type="presOf" srcId="{EFE72C6B-3BDE-48EA-B029-FE8C73EA4574}" destId="{0D7593D2-611A-4E2C-9F91-9C770FB4712F}" srcOrd="0" destOrd="1" presId="urn:microsoft.com/office/officeart/2005/8/layout/hProcess9"/>
    <dgm:cxn modelId="{C4537653-2F38-4A44-8757-6BE0E20A5653}" srcId="{3556A2B6-1053-408C-9733-E677C6026E11}" destId="{57EB0AFE-2C1E-4C99-80DA-BED4A29844E0}" srcOrd="4" destOrd="0" parTransId="{968F241A-94E5-4B79-935E-8B26C0513D25}" sibTransId="{72059B25-A45F-4318-B717-7F2B9AF7DC64}"/>
    <dgm:cxn modelId="{CC737A92-ED1D-421B-95D7-BDCA7589A21D}" srcId="{C5303605-A404-4FD3-967C-A19A4769DA3B}" destId="{B0699F47-FCB5-4E80-ADFA-829F057D4934}" srcOrd="3" destOrd="0" parTransId="{AF3411A1-472A-4A89-AEE5-30A5A3E6B77D}" sibTransId="{33A75BD5-DA9A-4737-AB4F-306A8FB44BB5}"/>
    <dgm:cxn modelId="{409C3AEA-D411-49B5-B06F-FC4A2EC03CEA}" srcId="{B1A5F7E3-BD65-4BB9-9F8D-6803A393EBE1}" destId="{88567C91-7E73-4451-BC27-F4B1B1976E23}" srcOrd="5" destOrd="0" parTransId="{B5FE1CC6-B332-4BC1-8706-43FCCF8644C1}" sibTransId="{F9480D14-E90C-456C-82AC-B3D8145170E9}"/>
    <dgm:cxn modelId="{303FE9F3-8C09-4861-9285-5B11A1DE8892}" type="presOf" srcId="{D85AE3B0-07A9-4D35-BC65-E56F07EFDBC1}" destId="{2C6BD879-843E-4C2B-97FF-E1CA2EA23C43}" srcOrd="0" destOrd="2" presId="urn:microsoft.com/office/officeart/2005/8/layout/hProcess9"/>
    <dgm:cxn modelId="{E4E21305-D1D4-43D1-B375-B33571A98361}" type="presOf" srcId="{B1A5F7E3-BD65-4BB9-9F8D-6803A393EBE1}" destId="{0D7593D2-611A-4E2C-9F91-9C770FB4712F}" srcOrd="0" destOrd="0" presId="urn:microsoft.com/office/officeart/2005/8/layout/hProcess9"/>
    <dgm:cxn modelId="{1A3E67C7-278C-4EA0-A2A4-39EB220CC97F}" type="presOf" srcId="{B0699F47-FCB5-4E80-ADFA-829F057D4934}" destId="{06100138-9648-4B9E-86E3-D0C504B00B55}" srcOrd="0" destOrd="4" presId="urn:microsoft.com/office/officeart/2005/8/layout/hProcess9"/>
    <dgm:cxn modelId="{CE00D33E-78ED-4489-9748-7E6B81755285}" type="presOf" srcId="{54D02F0B-E7EC-4A31-BCB3-A626C64A5663}" destId="{06100138-9648-4B9E-86E3-D0C504B00B55}" srcOrd="0" destOrd="8" presId="urn:microsoft.com/office/officeart/2005/8/layout/hProcess9"/>
    <dgm:cxn modelId="{FB8800C8-EAEA-4035-B06A-EFF17A68A9D1}" srcId="{C5303605-A404-4FD3-967C-A19A4769DA3B}" destId="{B635771A-81B6-4F84-96EC-76CF9425C90D}" srcOrd="0" destOrd="0" parTransId="{3A72E70D-FCAC-4AC3-BA55-D691D318A455}" sibTransId="{D5EF2B42-E2D2-408D-BB91-E5BD446DE8B0}"/>
    <dgm:cxn modelId="{D8EE355F-05C7-42B3-BA29-A30FBA479EDE}" srcId="{8D936267-4996-46E4-ADCD-1B6E5BA57CB3}" destId="{966F1A23-766C-4BF0-92BE-77FA6EC3F43B}" srcOrd="1" destOrd="0" parTransId="{A3C6C0F4-F3BD-4BC4-B74C-D0C1AEBBFF65}" sibTransId="{8DDF67F7-B2FA-46E4-AFE7-968F2031DFFD}"/>
    <dgm:cxn modelId="{FDFB8A6D-92E7-4A08-90A9-9434401EBAD0}" srcId="{B1A5F7E3-BD65-4BB9-9F8D-6803A393EBE1}" destId="{FA303930-0238-4F1E-9795-604EC247D3C7}" srcOrd="2" destOrd="0" parTransId="{029C9877-4265-4BF3-80A6-1A87A5EA62D8}" sibTransId="{A8E0926A-9365-40C3-8A3A-14A6B7EB994B}"/>
    <dgm:cxn modelId="{FED66A7B-DFFD-4DB3-9BEC-B52811C1A959}" type="presOf" srcId="{36E8EE70-7F4A-4F08-A9DE-9C4E3E3E1A32}" destId="{0D7593D2-611A-4E2C-9F91-9C770FB4712F}" srcOrd="0" destOrd="2" presId="urn:microsoft.com/office/officeart/2005/8/layout/hProcess9"/>
    <dgm:cxn modelId="{120F3262-2C3A-4815-8A1E-B2F149203334}" type="presOf" srcId="{D4752B4C-0387-4271-8B0B-BE441CC1B985}" destId="{0D7593D2-611A-4E2C-9F91-9C770FB4712F}" srcOrd="0" destOrd="4" presId="urn:microsoft.com/office/officeart/2005/8/layout/hProcess9"/>
    <dgm:cxn modelId="{2563BC77-7699-4207-B216-88272BE26745}" type="presOf" srcId="{E772BE30-51C4-45C0-844F-2FF69513E372}" destId="{2C6BD879-843E-4C2B-97FF-E1CA2EA23C43}" srcOrd="0" destOrd="5" presId="urn:microsoft.com/office/officeart/2005/8/layout/hProcess9"/>
    <dgm:cxn modelId="{CB88C5FF-6D76-479D-9A21-7D4AA19FBE61}" srcId="{8D936267-4996-46E4-ADCD-1B6E5BA57CB3}" destId="{E4505590-C007-4E06-93A5-0DD627AE4180}" srcOrd="0" destOrd="0" parTransId="{A4872B1F-6917-42B1-BE2E-AB35910AAECB}" sibTransId="{4DB4C7AA-7BCF-4343-8345-7B98B2D81064}"/>
    <dgm:cxn modelId="{55E7C6FB-6302-4F17-B210-42BB6A305ED7}" srcId="{B1A5F7E3-BD65-4BB9-9F8D-6803A393EBE1}" destId="{EFE72C6B-3BDE-48EA-B029-FE8C73EA4574}" srcOrd="0" destOrd="0" parTransId="{542497FA-F267-4076-87E3-584ED5318272}" sibTransId="{26B99EC3-C7D8-4989-B6A5-1CF805AFA2CD}"/>
    <dgm:cxn modelId="{E7A36CB4-2FD4-428C-B82A-F8421CA6379A}" srcId="{78518A2A-CB83-4EA0-AC3D-9D060169980C}" destId="{401FAD04-A78D-4E6D-AE12-FDC0E7D1A719}" srcOrd="0" destOrd="0" parTransId="{9D922DA0-24C3-452A-B1A9-8CAA87FEEFD4}" sibTransId="{9F6367AA-BA1B-494B-B2EB-F78BB8DA67DC}"/>
    <dgm:cxn modelId="{A78FF853-103E-4886-B0D6-A61C1DF72A53}" srcId="{976C05DB-331B-4C2C-AF89-7EAACEF19F10}" destId="{78518A2A-CB83-4EA0-AC3D-9D060169980C}" srcOrd="1" destOrd="0" parTransId="{94536888-451E-4789-A602-AB2A23636902}" sibTransId="{D33D2000-B532-45F6-A6C5-2F950928F01A}"/>
    <dgm:cxn modelId="{9641C0B2-C429-4D43-AE26-7AAE826C67FD}" srcId="{976C05DB-331B-4C2C-AF89-7EAACEF19F10}" destId="{58393737-D2C1-492F-A70A-45DE96D554EF}" srcOrd="4" destOrd="0" parTransId="{1F1187BD-3E9C-4D86-9E86-C8E969122A32}" sibTransId="{27D3F4AD-A483-46C5-841E-1F3CBF765662}"/>
    <dgm:cxn modelId="{CA2A2CA6-927C-444B-B59C-C1659191A0ED}" srcId="{C5303605-A404-4FD3-967C-A19A4769DA3B}" destId="{0831F8E4-6FC6-4312-9710-A67DED17377E}" srcOrd="4" destOrd="0" parTransId="{9340BF85-086B-4061-B0C0-5006E8FFEA33}" sibTransId="{EC75B572-BEA2-44DC-B65E-DF456D05E54D}"/>
    <dgm:cxn modelId="{A9B0835B-4F55-48E3-9CF2-19174578697D}" srcId="{8D936267-4996-46E4-ADCD-1B6E5BA57CB3}" destId="{13F6E3D2-B84C-477B-A7B7-E6146B8517DB}" srcOrd="2" destOrd="0" parTransId="{3E85833E-9E74-458F-B00F-7111CB350593}" sibTransId="{9E296FF5-D5F6-4C76-98D1-0C1283FBBE81}"/>
    <dgm:cxn modelId="{8CF8F6B4-B0E4-4912-ACE9-3663A8B46144}" type="presOf" srcId="{D3283137-3C5B-4072-89FA-9D2D862259D1}" destId="{EA5608EA-367B-4691-BBCB-5BC6B64ED97E}" srcOrd="0" destOrd="2" presId="urn:microsoft.com/office/officeart/2005/8/layout/hProcess9"/>
    <dgm:cxn modelId="{2430079C-6C9A-4063-BE60-47FCF46053C0}" type="presOf" srcId="{495081EC-5280-4CE3-B872-23227AFADEAE}" destId="{06100138-9648-4B9E-86E3-D0C504B00B55}" srcOrd="0" destOrd="2" presId="urn:microsoft.com/office/officeart/2005/8/layout/hProcess9"/>
    <dgm:cxn modelId="{A6162205-CE3F-4D32-A117-9D520235A91D}" type="presOf" srcId="{97180094-6230-4D68-96B2-948B2BD8882E}" destId="{52BBE4C9-8E13-479A-8A77-B4B653C13481}" srcOrd="0" destOrd="3" presId="urn:microsoft.com/office/officeart/2005/8/layout/hProcess9"/>
    <dgm:cxn modelId="{D41127AB-AABA-495E-B35C-948417FCAA18}" type="presOf" srcId="{8202AA07-16A6-47F5-8A67-0C3CC77ED470}" destId="{2C6BD879-843E-4C2B-97FF-E1CA2EA23C43}" srcOrd="0" destOrd="3" presId="urn:microsoft.com/office/officeart/2005/8/layout/hProcess9"/>
    <dgm:cxn modelId="{F8296918-1872-4303-83F6-CFD513E1285D}" type="presOf" srcId="{0831F8E4-6FC6-4312-9710-A67DED17377E}" destId="{06100138-9648-4B9E-86E3-D0C504B00B55}" srcOrd="0" destOrd="5" presId="urn:microsoft.com/office/officeart/2005/8/layout/hProcess9"/>
    <dgm:cxn modelId="{B4071DA5-A20E-469F-86F0-98F3AB2C43D3}" srcId="{78518A2A-CB83-4EA0-AC3D-9D060169980C}" destId="{8202AA07-16A6-47F5-8A67-0C3CC77ED470}" srcOrd="2" destOrd="0" parTransId="{633DACE2-2783-41E9-A8FA-1DB4F7127523}" sibTransId="{3896C2A2-2826-4886-8C7F-B0ADCFB51EE0}"/>
    <dgm:cxn modelId="{2CF1DA40-E75B-4090-BD7F-35C205AC4978}" srcId="{C5303605-A404-4FD3-967C-A19A4769DA3B}" destId="{84E1D8FE-60B2-474F-BB1C-CEE7F4ADCB06}" srcOrd="5" destOrd="0" parTransId="{EB22415F-2DF7-4D0D-B7D6-393D5153D241}" sibTransId="{AB570464-1D86-4BF2-B033-EA9B7297C9FA}"/>
    <dgm:cxn modelId="{52ED30B3-4232-4079-AF39-BFEF7202DD2C}" srcId="{3556A2B6-1053-408C-9733-E677C6026E11}" destId="{4F27BF10-91B0-4CDA-82A1-022DF3BF2358}" srcOrd="1" destOrd="0" parTransId="{E312C2B9-0990-42CC-852F-5B7B39FEF340}" sibTransId="{D8A61E49-D168-4106-8BDE-72FB8E8CFB26}"/>
    <dgm:cxn modelId="{4F424E1B-C0E2-4883-A5A3-6533DA63A316}" type="presOf" srcId="{FA303930-0238-4F1E-9795-604EC247D3C7}" destId="{0D7593D2-611A-4E2C-9F91-9C770FB4712F}" srcOrd="0" destOrd="3" presId="urn:microsoft.com/office/officeart/2005/8/layout/hProcess9"/>
    <dgm:cxn modelId="{84971B7F-6084-4EC5-882C-9BCF931240DB}" type="presOf" srcId="{8B8531F8-806B-4873-80BD-F251139EDCA4}" destId="{06100138-9648-4B9E-86E3-D0C504B00B55}" srcOrd="0" destOrd="7" presId="urn:microsoft.com/office/officeart/2005/8/layout/hProcess9"/>
    <dgm:cxn modelId="{8A992DB5-0FC7-4DD0-9295-210E0BC42A83}" srcId="{976C05DB-331B-4C2C-AF89-7EAACEF19F10}" destId="{3556A2B6-1053-408C-9733-E677C6026E11}" srcOrd="0" destOrd="0" parTransId="{E950364A-4E3F-47DF-B069-C36BA5E9DBFF}" sibTransId="{4EAA9C85-A583-4ACC-895B-9556AE10D09D}"/>
    <dgm:cxn modelId="{2BD91BB8-EB1C-444A-8BD5-5AF07E602EC1}" srcId="{78518A2A-CB83-4EA0-AC3D-9D060169980C}" destId="{88BCA106-543E-4920-8E27-3E218241150F}" srcOrd="3" destOrd="0" parTransId="{A5FDC0D6-4230-4434-BC46-6017972A8FA1}" sibTransId="{0A7C77C3-3402-47E6-BAB6-8908C25FB058}"/>
    <dgm:cxn modelId="{049B7D99-9824-4287-B797-7C007B5AE463}" srcId="{C5303605-A404-4FD3-967C-A19A4769DA3B}" destId="{54D02F0B-E7EC-4A31-BCB3-A626C64A5663}" srcOrd="7" destOrd="0" parTransId="{DEB9953F-5B98-4205-B886-BF16168512A6}" sibTransId="{6A00FF51-A132-485B-8509-5CF098191513}"/>
    <dgm:cxn modelId="{CA1292FB-6471-4832-9BA8-9888C1C17987}" type="presOf" srcId="{88BCA106-543E-4920-8E27-3E218241150F}" destId="{2C6BD879-843E-4C2B-97FF-E1CA2EA23C43}" srcOrd="0" destOrd="4" presId="urn:microsoft.com/office/officeart/2005/8/layout/hProcess9"/>
    <dgm:cxn modelId="{34F8A1FE-8FDF-4C06-9726-B4336032551F}" srcId="{8D936267-4996-46E4-ADCD-1B6E5BA57CB3}" destId="{1B7544F1-E9D2-4075-A756-E86ED2F18562}" srcOrd="3" destOrd="0" parTransId="{93DD870F-0D30-4F9C-B1CA-4E905AAAE938}" sibTransId="{2B881E1C-F944-4677-A366-782766DFACB7}"/>
    <dgm:cxn modelId="{97F4D8DA-7E83-4D7D-B379-3AF940E13D13}" srcId="{B1A5F7E3-BD65-4BB9-9F8D-6803A393EBE1}" destId="{23F74A2E-E2AA-4917-9F7D-F78843D74E59}" srcOrd="4" destOrd="0" parTransId="{F83FBF3E-6E01-4D9D-939A-15EB20758FC5}" sibTransId="{C33A5E79-E2A1-4D6B-BD5A-E05A8F16FD49}"/>
    <dgm:cxn modelId="{4AB29005-DA74-4AE3-8F8C-AEF9CC7996F8}" type="presOf" srcId="{96ED7F89-EABB-4681-9F97-FFE6B4676BBF}" destId="{06100138-9648-4B9E-86E3-D0C504B00B55}" srcOrd="0" destOrd="10" presId="urn:microsoft.com/office/officeart/2005/8/layout/hProcess9"/>
    <dgm:cxn modelId="{72714D9F-E3E9-4B1B-8E95-343B0E7AB066}" type="presOf" srcId="{13F6E3D2-B84C-477B-A7B7-E6146B8517DB}" destId="{B38E0FB9-E7B9-43AF-818F-E2BA80A55252}" srcOrd="0" destOrd="3" presId="urn:microsoft.com/office/officeart/2005/8/layout/hProcess9"/>
    <dgm:cxn modelId="{9DFB9ED1-D306-4EA0-AEBA-24C73F851F6E}" srcId="{C5303605-A404-4FD3-967C-A19A4769DA3B}" destId="{8B8531F8-806B-4873-80BD-F251139EDCA4}" srcOrd="6" destOrd="0" parTransId="{E7F49E6F-48A7-4F36-9301-3F9590266F30}" sibTransId="{A0C3FA00-8839-4D6B-BE18-FDDE56379946}"/>
    <dgm:cxn modelId="{FEF7C5B7-D793-40A8-9E83-A096570FC83A}" srcId="{8D936267-4996-46E4-ADCD-1B6E5BA57CB3}" destId="{63734163-86C9-4988-AFB7-095A3849858D}" srcOrd="4" destOrd="0" parTransId="{B0F1CA27-6FC8-4ECF-A23C-4FD4619F5495}" sibTransId="{EEA9D78D-FCAE-4ADF-8FBA-26E98A3B0329}"/>
    <dgm:cxn modelId="{E4892331-85DA-459D-94DB-B2F0927894D8}" type="presOf" srcId="{C5303605-A404-4FD3-967C-A19A4769DA3B}" destId="{06100138-9648-4B9E-86E3-D0C504B00B55}" srcOrd="0" destOrd="0" presId="urn:microsoft.com/office/officeart/2005/8/layout/hProcess9"/>
    <dgm:cxn modelId="{81FF7F50-7D05-448E-B1EC-ECD28FBEC3DE}" srcId="{58393737-D2C1-492F-A70A-45DE96D554EF}" destId="{EF430B89-1F90-4774-951F-87E20D92A45E}" srcOrd="0" destOrd="0" parTransId="{A462B99F-47C1-43C3-9D6D-1AAFC4E3F52B}" sibTransId="{C597860A-83C3-46FD-9BC4-532E4A49AF84}"/>
    <dgm:cxn modelId="{B6AFF74F-F249-46CD-B098-4CF4E93DDC5E}" srcId="{C5303605-A404-4FD3-967C-A19A4769DA3B}" destId="{96ED7F89-EABB-4681-9F97-FFE6B4676BBF}" srcOrd="9" destOrd="0" parTransId="{A9E936A7-60B1-4D61-9AB5-38D5C7B3363D}" sibTransId="{1CB7FABB-922C-4CD0-953B-5C4EB7325BDD}"/>
    <dgm:cxn modelId="{0CBD99BC-601F-4543-BA11-3F1753C99DDA}" srcId="{3556A2B6-1053-408C-9733-E677C6026E11}" destId="{97180094-6230-4D68-96B2-948B2BD8882E}" srcOrd="2" destOrd="0" parTransId="{F7FF7121-BE26-458F-B007-B3F09B5F7857}" sibTransId="{F27290C3-427A-481C-972A-51DB4FF8CBC3}"/>
    <dgm:cxn modelId="{412EDCE8-27EB-4205-8E26-7883EE2B0CC3}" type="presOf" srcId="{EF430B89-1F90-4774-951F-87E20D92A45E}" destId="{EA5608EA-367B-4691-BBCB-5BC6B64ED97E}" srcOrd="0" destOrd="1" presId="urn:microsoft.com/office/officeart/2005/8/layout/hProcess9"/>
    <dgm:cxn modelId="{3D93A0F6-23CC-476C-9652-FDD236B86570}" srcId="{3556A2B6-1053-408C-9733-E677C6026E11}" destId="{3EA75796-6EF3-4E03-A920-C257B8962EAC}" srcOrd="0" destOrd="0" parTransId="{0F7922FE-7BE5-49E8-8FBD-713F970C469A}" sibTransId="{F0A1BCA4-C1F2-4CE8-BDC6-4E97F61F4563}"/>
    <dgm:cxn modelId="{29778FC3-7708-4AB8-8067-2E4CFF9CD91C}" srcId="{3556A2B6-1053-408C-9733-E677C6026E11}" destId="{CDB29CE3-571C-4760-83BC-B510C56E1B5C}" srcOrd="3" destOrd="0" parTransId="{C98B84C5-0B7E-4B33-98D8-11D41ECDF75B}" sibTransId="{4511B2D1-5E86-4CA1-8531-2C2AF970E958}"/>
    <dgm:cxn modelId="{A4536949-E2DE-4F20-A299-4F543B20A309}" type="presOf" srcId="{8D936267-4996-46E4-ADCD-1B6E5BA57CB3}" destId="{B38E0FB9-E7B9-43AF-818F-E2BA80A55252}" srcOrd="0" destOrd="0" presId="urn:microsoft.com/office/officeart/2005/8/layout/hProcess9"/>
    <dgm:cxn modelId="{5B3F0E7B-7808-4695-BD38-44F7DA0A9BF2}" srcId="{976C05DB-331B-4C2C-AF89-7EAACEF19F10}" destId="{8D936267-4996-46E4-ADCD-1B6E5BA57CB3}" srcOrd="3" destOrd="0" parTransId="{AF03372F-6129-4CA3-85F1-4AB99E40233B}" sibTransId="{894691DF-E941-42A8-98BF-54BDE2A1792B}"/>
    <dgm:cxn modelId="{A97A0928-6FEA-459A-9A64-5CB72A510C11}" srcId="{C5303605-A404-4FD3-967C-A19A4769DA3B}" destId="{C0D28F9A-52F8-4EBC-98A6-8F4425921332}" srcOrd="2" destOrd="0" parTransId="{F383FB25-7D26-47E1-8749-911406D10668}" sibTransId="{668A7098-96E7-44D4-812E-E1B6B64F354E}"/>
    <dgm:cxn modelId="{E7EE7E3E-43B1-49EF-9AFA-9271091B30DF}" srcId="{78518A2A-CB83-4EA0-AC3D-9D060169980C}" destId="{D85AE3B0-07A9-4D35-BC65-E56F07EFDBC1}" srcOrd="1" destOrd="0" parTransId="{A9C17E6E-23FD-4B62-B7A6-953AE76B8D62}" sibTransId="{1EEB1D89-7427-4C8A-B91A-D7F8149BE0DA}"/>
    <dgm:cxn modelId="{6525B868-C171-41B8-8F98-27D0EEF74DB7}" srcId="{976C05DB-331B-4C2C-AF89-7EAACEF19F10}" destId="{C5303605-A404-4FD3-967C-A19A4769DA3B}" srcOrd="5" destOrd="0" parTransId="{2FB9AB97-E9E6-4345-B1A1-18BD736655E1}" sibTransId="{238B26FA-7BBF-4E77-95B2-6A21AE760560}"/>
    <dgm:cxn modelId="{00128050-082D-4755-959D-CED22488922A}" type="presOf" srcId="{57EB0AFE-2C1E-4C99-80DA-BED4A29844E0}" destId="{52BBE4C9-8E13-479A-8A77-B4B653C13481}" srcOrd="0" destOrd="5" presId="urn:microsoft.com/office/officeart/2005/8/layout/hProcess9"/>
    <dgm:cxn modelId="{A3D45663-0693-4F18-BEA0-5CA00F081634}" srcId="{C5303605-A404-4FD3-967C-A19A4769DA3B}" destId="{495081EC-5280-4CE3-B872-23227AFADEAE}" srcOrd="1" destOrd="0" parTransId="{D59E3E0B-6FC2-4E55-B80F-A6860EDE6D6A}" sibTransId="{E9A1C00D-652F-4B5C-B575-64ECF4501AFE}"/>
    <dgm:cxn modelId="{C7A467C0-1883-4D28-A12F-944FB0194BA9}" type="presOf" srcId="{1B7544F1-E9D2-4075-A756-E86ED2F18562}" destId="{B38E0FB9-E7B9-43AF-818F-E2BA80A55252}" srcOrd="0" destOrd="4" presId="urn:microsoft.com/office/officeart/2005/8/layout/hProcess9"/>
    <dgm:cxn modelId="{71D20A21-0F34-485E-BCD1-32BE1E586D7B}" srcId="{C5303605-A404-4FD3-967C-A19A4769DA3B}" destId="{BBCC05E8-6963-428D-BAAE-1E10B10A88B8}" srcOrd="8" destOrd="0" parTransId="{79C23EA1-0568-4AB2-86D9-D8F094D5A690}" sibTransId="{5F35E33E-553D-4783-A5D4-FEE2E5CA7AC0}"/>
    <dgm:cxn modelId="{64BB810E-33E0-4A40-AD3E-AC7212F29D05}" srcId="{B1A5F7E3-BD65-4BB9-9F8D-6803A393EBE1}" destId="{36E8EE70-7F4A-4F08-A9DE-9C4E3E3E1A32}" srcOrd="1" destOrd="0" parTransId="{65273DE1-F212-4EFD-8A6E-2CE25942DE83}" sibTransId="{39F75CDC-C045-465A-9B24-EFF198E2277B}"/>
    <dgm:cxn modelId="{659D3A13-63B8-4414-91D9-4CEE1C89B304}" srcId="{976C05DB-331B-4C2C-AF89-7EAACEF19F10}" destId="{B1A5F7E3-BD65-4BB9-9F8D-6803A393EBE1}" srcOrd="2" destOrd="0" parTransId="{590BC995-3986-4E63-A210-083B8D42DBBA}" sibTransId="{12C0BED0-5619-42E6-B321-F8CA50D3CF30}"/>
    <dgm:cxn modelId="{D9FC9E73-DAE1-49A2-B5AE-8A53265F6CA0}" type="presOf" srcId="{84E1D8FE-60B2-474F-BB1C-CEE7F4ADCB06}" destId="{06100138-9648-4B9E-86E3-D0C504B00B55}" srcOrd="0" destOrd="6" presId="urn:microsoft.com/office/officeart/2005/8/layout/hProcess9"/>
    <dgm:cxn modelId="{62AC38CF-7DC4-4CD4-9BCA-1A4A494AF582}" srcId="{58393737-D2C1-492F-A70A-45DE96D554EF}" destId="{D3283137-3C5B-4072-89FA-9D2D862259D1}" srcOrd="1" destOrd="0" parTransId="{090FFE7B-7BDE-4261-894A-F09B5B8B5319}" sibTransId="{28E68130-4916-4055-B017-3E214D588D4A}"/>
    <dgm:cxn modelId="{6D7CF893-61F7-4C18-8E9D-430DB3543E14}" type="presOf" srcId="{58393737-D2C1-492F-A70A-45DE96D554EF}" destId="{EA5608EA-367B-4691-BBCB-5BC6B64ED97E}" srcOrd="0" destOrd="0" presId="urn:microsoft.com/office/officeart/2005/8/layout/hProcess9"/>
    <dgm:cxn modelId="{524BA98F-1274-4593-9393-8FEF4ADFC0A8}" type="presOf" srcId="{88567C91-7E73-4451-BC27-F4B1B1976E23}" destId="{0D7593D2-611A-4E2C-9F91-9C770FB4712F}" srcOrd="0" destOrd="6" presId="urn:microsoft.com/office/officeart/2005/8/layout/hProcess9"/>
    <dgm:cxn modelId="{2A3DD4BB-7B63-4C14-9A25-00DBAAFFA65B}" type="presOf" srcId="{BBCC05E8-6963-428D-BAAE-1E10B10A88B8}" destId="{06100138-9648-4B9E-86E3-D0C504B00B55}" srcOrd="0" destOrd="9" presId="urn:microsoft.com/office/officeart/2005/8/layout/hProcess9"/>
    <dgm:cxn modelId="{0CC582EA-6F51-44AE-9703-8666DCCFD2F0}" type="presOf" srcId="{401FAD04-A78D-4E6D-AE12-FDC0E7D1A719}" destId="{2C6BD879-843E-4C2B-97FF-E1CA2EA23C43}" srcOrd="0" destOrd="1" presId="urn:microsoft.com/office/officeart/2005/8/layout/hProcess9"/>
    <dgm:cxn modelId="{7C0EC9EB-E439-49B5-B010-791FEE20D6DC}" type="presOf" srcId="{63734163-86C9-4988-AFB7-095A3849858D}" destId="{B38E0FB9-E7B9-43AF-818F-E2BA80A55252}" srcOrd="0" destOrd="5" presId="urn:microsoft.com/office/officeart/2005/8/layout/hProcess9"/>
    <dgm:cxn modelId="{BD2E0E8E-E582-4924-B673-CD0C20D4D86E}" type="presOf" srcId="{966F1A23-766C-4BF0-92BE-77FA6EC3F43B}" destId="{B38E0FB9-E7B9-43AF-818F-E2BA80A55252}" srcOrd="0" destOrd="2" presId="urn:microsoft.com/office/officeart/2005/8/layout/hProcess9"/>
    <dgm:cxn modelId="{D937C32B-F7FE-467F-8FD7-47F8FF364B6F}" type="presOf" srcId="{3556A2B6-1053-408C-9733-E677C6026E11}" destId="{52BBE4C9-8E13-479A-8A77-B4B653C13481}" srcOrd="0" destOrd="0" presId="urn:microsoft.com/office/officeart/2005/8/layout/hProcess9"/>
    <dgm:cxn modelId="{4D37FC41-98D3-462D-9DDB-E9C663580E10}" srcId="{B1A5F7E3-BD65-4BB9-9F8D-6803A393EBE1}" destId="{D4752B4C-0387-4271-8B0B-BE441CC1B985}" srcOrd="3" destOrd="0" parTransId="{1713022A-14B3-4FAA-A122-AAACADB09C01}" sibTransId="{D63EF134-3BE4-4AF2-950A-47C0B90E2C47}"/>
    <dgm:cxn modelId="{D110E5F7-BD01-40D0-942F-113C20CA5560}" type="presOf" srcId="{B635771A-81B6-4F84-96EC-76CF9425C90D}" destId="{06100138-9648-4B9E-86E3-D0C504B00B55}" srcOrd="0" destOrd="1" presId="urn:microsoft.com/office/officeart/2005/8/layout/hProcess9"/>
    <dgm:cxn modelId="{7AE329FE-9A99-4599-9F32-0679A8F38916}" type="presOf" srcId="{3EA75796-6EF3-4E03-A920-C257B8962EAC}" destId="{52BBE4C9-8E13-479A-8A77-B4B653C13481}" srcOrd="0" destOrd="1" presId="urn:microsoft.com/office/officeart/2005/8/layout/hProcess9"/>
    <dgm:cxn modelId="{B8DBAA7A-7534-4125-9111-56360E8D4B25}" type="presOf" srcId="{E4505590-C007-4E06-93A5-0DD627AE4180}" destId="{B38E0FB9-E7B9-43AF-818F-E2BA80A55252}" srcOrd="0" destOrd="1" presId="urn:microsoft.com/office/officeart/2005/8/layout/hProcess9"/>
    <dgm:cxn modelId="{1FB26DCE-B420-4CA2-804E-E0A96E11B3FB}" type="presOf" srcId="{976C05DB-331B-4C2C-AF89-7EAACEF19F10}" destId="{49790887-98F9-4F4C-B47E-0E32A97A1EF3}" srcOrd="0" destOrd="0" presId="urn:microsoft.com/office/officeart/2005/8/layout/hProcess9"/>
    <dgm:cxn modelId="{E13A0A24-FFD3-40D0-9BEC-DB8DDD274AD5}" type="presOf" srcId="{C0D28F9A-52F8-4EBC-98A6-8F4425921332}" destId="{06100138-9648-4B9E-86E3-D0C504B00B55}" srcOrd="0" destOrd="3" presId="urn:microsoft.com/office/officeart/2005/8/layout/hProcess9"/>
    <dgm:cxn modelId="{0E79E826-5F84-4A55-AFFD-C3FF2476EE65}" type="presOf" srcId="{78518A2A-CB83-4EA0-AC3D-9D060169980C}" destId="{2C6BD879-843E-4C2B-97FF-E1CA2EA23C43}" srcOrd="0" destOrd="0" presId="urn:microsoft.com/office/officeart/2005/8/layout/hProcess9"/>
    <dgm:cxn modelId="{48E11191-2122-4993-9D68-63A12D2CA20A}" srcId="{78518A2A-CB83-4EA0-AC3D-9D060169980C}" destId="{E772BE30-51C4-45C0-844F-2FF69513E372}" srcOrd="4" destOrd="0" parTransId="{8F115445-ED75-4EC3-84F7-23E85F077080}" sibTransId="{8BD72799-AE18-47C0-AA59-BB82693FC7F7}"/>
    <dgm:cxn modelId="{B7B8A3DE-A4AA-4850-8C63-55E8CDD266E4}" type="presParOf" srcId="{49790887-98F9-4F4C-B47E-0E32A97A1EF3}" destId="{2C0D7FC1-CC3B-461D-AC65-F8ED384FC233}" srcOrd="0" destOrd="0" presId="urn:microsoft.com/office/officeart/2005/8/layout/hProcess9"/>
    <dgm:cxn modelId="{B7EE123E-2474-48C0-B05A-7D4F9D7F3565}" type="presParOf" srcId="{49790887-98F9-4F4C-B47E-0E32A97A1EF3}" destId="{30136D3B-95EC-4431-8C7E-35887DED434C}" srcOrd="1" destOrd="0" presId="urn:microsoft.com/office/officeart/2005/8/layout/hProcess9"/>
    <dgm:cxn modelId="{33C41DB3-D454-483B-91EB-C8D7E9D714EC}" type="presParOf" srcId="{30136D3B-95EC-4431-8C7E-35887DED434C}" destId="{52BBE4C9-8E13-479A-8A77-B4B653C13481}" srcOrd="0" destOrd="0" presId="urn:microsoft.com/office/officeart/2005/8/layout/hProcess9"/>
    <dgm:cxn modelId="{E9A30C68-2DFD-470B-978D-819D0506BD45}" type="presParOf" srcId="{30136D3B-95EC-4431-8C7E-35887DED434C}" destId="{13844267-C0FF-4849-B354-5C8DEDDA2849}" srcOrd="1" destOrd="0" presId="urn:microsoft.com/office/officeart/2005/8/layout/hProcess9"/>
    <dgm:cxn modelId="{4E2BBBD1-6622-443E-B73D-24F2277A3375}" type="presParOf" srcId="{30136D3B-95EC-4431-8C7E-35887DED434C}" destId="{2C6BD879-843E-4C2B-97FF-E1CA2EA23C43}" srcOrd="2" destOrd="0" presId="urn:microsoft.com/office/officeart/2005/8/layout/hProcess9"/>
    <dgm:cxn modelId="{5A9C348C-17C9-4B70-B2B5-45C083A31B03}" type="presParOf" srcId="{30136D3B-95EC-4431-8C7E-35887DED434C}" destId="{86D5D65C-B325-43C7-842C-3A3EE3339AF9}" srcOrd="3" destOrd="0" presId="urn:microsoft.com/office/officeart/2005/8/layout/hProcess9"/>
    <dgm:cxn modelId="{00080564-BB2E-4E71-92F9-0B60FE954EA9}" type="presParOf" srcId="{30136D3B-95EC-4431-8C7E-35887DED434C}" destId="{0D7593D2-611A-4E2C-9F91-9C770FB4712F}" srcOrd="4" destOrd="0" presId="urn:microsoft.com/office/officeart/2005/8/layout/hProcess9"/>
    <dgm:cxn modelId="{299F7ED5-67A0-4399-9408-1C2FF363CBB5}" type="presParOf" srcId="{30136D3B-95EC-4431-8C7E-35887DED434C}" destId="{2405BD6D-BCF9-4954-B06A-9FEE891D955D}" srcOrd="5" destOrd="0" presId="urn:microsoft.com/office/officeart/2005/8/layout/hProcess9"/>
    <dgm:cxn modelId="{3A359814-A565-4E6E-BAB5-75CAB2F1374C}" type="presParOf" srcId="{30136D3B-95EC-4431-8C7E-35887DED434C}" destId="{B38E0FB9-E7B9-43AF-818F-E2BA80A55252}" srcOrd="6" destOrd="0" presId="urn:microsoft.com/office/officeart/2005/8/layout/hProcess9"/>
    <dgm:cxn modelId="{750795D5-5D95-4D8D-B279-1B39A1FD437E}" type="presParOf" srcId="{30136D3B-95EC-4431-8C7E-35887DED434C}" destId="{AA95881D-0BBA-474A-99E3-0C341AF95BFA}" srcOrd="7" destOrd="0" presId="urn:microsoft.com/office/officeart/2005/8/layout/hProcess9"/>
    <dgm:cxn modelId="{C75D4032-A869-4177-9BD9-082877C5BBE4}" type="presParOf" srcId="{30136D3B-95EC-4431-8C7E-35887DED434C}" destId="{EA5608EA-367B-4691-BBCB-5BC6B64ED97E}" srcOrd="8" destOrd="0" presId="urn:microsoft.com/office/officeart/2005/8/layout/hProcess9"/>
    <dgm:cxn modelId="{82094DDA-C544-4D3C-B901-94E155A27124}" type="presParOf" srcId="{30136D3B-95EC-4431-8C7E-35887DED434C}" destId="{66594CDB-578C-4012-A04B-CE4A30714D04}" srcOrd="9" destOrd="0" presId="urn:microsoft.com/office/officeart/2005/8/layout/hProcess9"/>
    <dgm:cxn modelId="{8CC6B42A-5BB5-435F-B006-4ADCA2234FB5}" type="presParOf" srcId="{30136D3B-95EC-4431-8C7E-35887DED434C}" destId="{06100138-9648-4B9E-86E3-D0C504B00B5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1E2EC6-58D4-4D6B-BACB-A7EBA9D8F6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D8353BE-DAF7-47B7-92F2-51B04E0E0CE3}">
      <dgm:prSet phldrT="[Text]"/>
      <dgm:spPr/>
      <dgm:t>
        <a:bodyPr/>
        <a:lstStyle/>
        <a:p>
          <a:r>
            <a:rPr lang="en-NZ" b="1" dirty="0"/>
            <a:t>Remuneration for 1FTE: Comparators</a:t>
          </a:r>
        </a:p>
        <a:p>
          <a:r>
            <a:rPr lang="en-NZ" dirty="0"/>
            <a:t>- Resident Medical Officer</a:t>
          </a:r>
        </a:p>
        <a:p>
          <a:r>
            <a:rPr lang="en-NZ" dirty="0"/>
            <a:t>- General Practitioner</a:t>
          </a:r>
        </a:p>
        <a:p>
          <a:r>
            <a:rPr lang="en-NZ" dirty="0"/>
            <a:t>- DHB Employed Community Midwife</a:t>
          </a:r>
        </a:p>
        <a:p>
          <a:r>
            <a:rPr lang="en-NZ" dirty="0"/>
            <a:t>- 1993 &amp; 1996 prices + inflation</a:t>
          </a:r>
        </a:p>
      </dgm:t>
    </dgm:pt>
    <dgm:pt modelId="{7235AF84-186E-49EE-BA76-6D28DA27E96E}" type="parTrans" cxnId="{C4283983-BC3F-4305-83D9-52DE7AE92600}">
      <dgm:prSet/>
      <dgm:spPr/>
      <dgm:t>
        <a:bodyPr/>
        <a:lstStyle/>
        <a:p>
          <a:endParaRPr lang="en-NZ"/>
        </a:p>
      </dgm:t>
    </dgm:pt>
    <dgm:pt modelId="{16E7B72A-5A09-4C17-AC10-BDE5C2C9C66D}" type="sibTrans" cxnId="{C4283983-BC3F-4305-83D9-52DE7AE92600}">
      <dgm:prSet/>
      <dgm:spPr/>
      <dgm:t>
        <a:bodyPr/>
        <a:lstStyle/>
        <a:p>
          <a:endParaRPr lang="en-NZ"/>
        </a:p>
      </dgm:t>
    </dgm:pt>
    <dgm:pt modelId="{51BF65CC-98BF-4DBF-AFFB-131A1C66B57E}">
      <dgm:prSet phldrT="[Text]"/>
      <dgm:spPr/>
      <dgm:t>
        <a:bodyPr/>
        <a:lstStyle/>
        <a:p>
          <a:r>
            <a:rPr lang="en-NZ" b="1" dirty="0"/>
            <a:t>Remuneration for unique on-call expectations: Comparators</a:t>
          </a:r>
        </a:p>
        <a:p>
          <a:r>
            <a:rPr lang="en-NZ" dirty="0"/>
            <a:t>- PRIME Rural GPs</a:t>
          </a:r>
        </a:p>
        <a:p>
          <a:r>
            <a:rPr lang="en-NZ" dirty="0"/>
            <a:t>- DHB Employed Community Midwife</a:t>
          </a:r>
        </a:p>
        <a:p>
          <a:r>
            <a:rPr lang="en-NZ" dirty="0"/>
            <a:t>- DHB Employed Core Midwife</a:t>
          </a:r>
        </a:p>
      </dgm:t>
    </dgm:pt>
    <dgm:pt modelId="{5303C813-F60B-49D1-A20D-2482336AC9AF}" type="parTrans" cxnId="{8A5A573D-9759-4659-B451-71A90E4189E1}">
      <dgm:prSet/>
      <dgm:spPr/>
      <dgm:t>
        <a:bodyPr/>
        <a:lstStyle/>
        <a:p>
          <a:endParaRPr lang="en-NZ"/>
        </a:p>
      </dgm:t>
    </dgm:pt>
    <dgm:pt modelId="{B5EDED21-5D4A-4237-8095-57780DEDF5F6}" type="sibTrans" cxnId="{8A5A573D-9759-4659-B451-71A90E4189E1}">
      <dgm:prSet/>
      <dgm:spPr/>
      <dgm:t>
        <a:bodyPr/>
        <a:lstStyle/>
        <a:p>
          <a:endParaRPr lang="en-NZ"/>
        </a:p>
      </dgm:t>
    </dgm:pt>
    <dgm:pt modelId="{EBD212E8-FAA8-4957-8D61-0F25519C475C}">
      <dgm:prSet phldrT="[Text]"/>
      <dgm:spPr/>
      <dgm:t>
        <a:bodyPr/>
        <a:lstStyle/>
        <a:p>
          <a:r>
            <a:rPr lang="en-NZ" b="1" dirty="0"/>
            <a:t>Operating Costs: Comparators</a:t>
          </a:r>
        </a:p>
        <a:p>
          <a:r>
            <a:rPr lang="en-NZ" dirty="0"/>
            <a:t>- Actual costs research</a:t>
          </a:r>
        </a:p>
        <a:p>
          <a:r>
            <a:rPr lang="en-NZ" dirty="0"/>
            <a:t>- MOH 2012 LMC estimates</a:t>
          </a:r>
        </a:p>
        <a:p>
          <a:r>
            <a:rPr lang="en-NZ" dirty="0"/>
            <a:t>- Public Services estimates</a:t>
          </a:r>
        </a:p>
      </dgm:t>
    </dgm:pt>
    <dgm:pt modelId="{D97ED177-1819-4701-9CD7-FF294C06BABC}" type="parTrans" cxnId="{9EF71BE6-E653-473A-8BD2-D443C518CB36}">
      <dgm:prSet/>
      <dgm:spPr/>
      <dgm:t>
        <a:bodyPr/>
        <a:lstStyle/>
        <a:p>
          <a:endParaRPr lang="en-NZ"/>
        </a:p>
      </dgm:t>
    </dgm:pt>
    <dgm:pt modelId="{7DE19999-4B4C-4AD9-BC5B-6ACF177005BE}" type="sibTrans" cxnId="{9EF71BE6-E653-473A-8BD2-D443C518CB36}">
      <dgm:prSet/>
      <dgm:spPr/>
      <dgm:t>
        <a:bodyPr/>
        <a:lstStyle/>
        <a:p>
          <a:endParaRPr lang="en-NZ"/>
        </a:p>
      </dgm:t>
    </dgm:pt>
    <dgm:pt modelId="{CF82D64A-1F32-4FCB-A7CB-4253EAF7FD18}">
      <dgm:prSet phldrT="[Text]"/>
      <dgm:spPr/>
      <dgm:t>
        <a:bodyPr/>
        <a:lstStyle/>
        <a:p>
          <a:r>
            <a:rPr lang="en-NZ" b="1" dirty="0"/>
            <a:t>Full time caseload</a:t>
          </a:r>
        </a:p>
        <a:p>
          <a:r>
            <a:rPr lang="en-NZ" dirty="0"/>
            <a:t>- Midwife Survey</a:t>
          </a:r>
        </a:p>
        <a:p>
          <a:r>
            <a:rPr lang="en-NZ" dirty="0"/>
            <a:t>- Time Tracker tool</a:t>
          </a:r>
        </a:p>
        <a:p>
          <a:r>
            <a:rPr lang="en-NZ" dirty="0"/>
            <a:t>- Midwifery best practice</a:t>
          </a:r>
        </a:p>
      </dgm:t>
    </dgm:pt>
    <dgm:pt modelId="{4FA81E43-054D-4737-B813-D549614638E8}" type="parTrans" cxnId="{4378FFBB-9746-4245-A63B-EDEE508FF8F0}">
      <dgm:prSet/>
      <dgm:spPr/>
      <dgm:t>
        <a:bodyPr/>
        <a:lstStyle/>
        <a:p>
          <a:endParaRPr lang="en-NZ"/>
        </a:p>
      </dgm:t>
    </dgm:pt>
    <dgm:pt modelId="{3A3B7E43-3C6B-4015-B37F-667307DB4D0C}" type="sibTrans" cxnId="{4378FFBB-9746-4245-A63B-EDEE508FF8F0}">
      <dgm:prSet/>
      <dgm:spPr/>
      <dgm:t>
        <a:bodyPr/>
        <a:lstStyle/>
        <a:p>
          <a:endParaRPr lang="en-NZ"/>
        </a:p>
      </dgm:t>
    </dgm:pt>
    <dgm:pt modelId="{9EEB87A5-F96D-47DC-A48F-3974D20A8E65}" type="pres">
      <dgm:prSet presAssocID="{591E2EC6-58D4-4D6B-BACB-A7EBA9D8F6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0FB2272-4674-47FE-BCC9-DABACA0FA8D4}" type="pres">
      <dgm:prSet presAssocID="{5D8353BE-DAF7-47B7-92F2-51B04E0E0C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EEEB3C3-D074-4DDC-A9AD-255887AF0B0A}" type="pres">
      <dgm:prSet presAssocID="{16E7B72A-5A09-4C17-AC10-BDE5C2C9C66D}" presName="sibTrans" presStyleCnt="0"/>
      <dgm:spPr/>
    </dgm:pt>
    <dgm:pt modelId="{AA38F673-E03F-4764-8B4B-2BA53D4E0FE7}" type="pres">
      <dgm:prSet presAssocID="{51BF65CC-98BF-4DBF-AFFB-131A1C66B5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E972450-9113-4165-A66A-D66BF6BDA52A}" type="pres">
      <dgm:prSet presAssocID="{B5EDED21-5D4A-4237-8095-57780DEDF5F6}" presName="sibTrans" presStyleCnt="0"/>
      <dgm:spPr/>
    </dgm:pt>
    <dgm:pt modelId="{77694A66-05A0-4FCE-97BA-0D8DB3CFDB3D}" type="pres">
      <dgm:prSet presAssocID="{EBD212E8-FAA8-4957-8D61-0F25519C47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CEC1833-42C5-4925-8089-C22D9C30B471}" type="pres">
      <dgm:prSet presAssocID="{7DE19999-4B4C-4AD9-BC5B-6ACF177005BE}" presName="sibTrans" presStyleCnt="0"/>
      <dgm:spPr/>
    </dgm:pt>
    <dgm:pt modelId="{7DDD7ECA-B1C1-4BDF-BB48-8EA3D053BD5C}" type="pres">
      <dgm:prSet presAssocID="{CF82D64A-1F32-4FCB-A7CB-4253EAF7FD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4378FFBB-9746-4245-A63B-EDEE508FF8F0}" srcId="{591E2EC6-58D4-4D6B-BACB-A7EBA9D8F63A}" destId="{CF82D64A-1F32-4FCB-A7CB-4253EAF7FD18}" srcOrd="3" destOrd="0" parTransId="{4FA81E43-054D-4737-B813-D549614638E8}" sibTransId="{3A3B7E43-3C6B-4015-B37F-667307DB4D0C}"/>
    <dgm:cxn modelId="{9EF71BE6-E653-473A-8BD2-D443C518CB36}" srcId="{591E2EC6-58D4-4D6B-BACB-A7EBA9D8F63A}" destId="{EBD212E8-FAA8-4957-8D61-0F25519C475C}" srcOrd="2" destOrd="0" parTransId="{D97ED177-1819-4701-9CD7-FF294C06BABC}" sibTransId="{7DE19999-4B4C-4AD9-BC5B-6ACF177005BE}"/>
    <dgm:cxn modelId="{5C3955D3-58F4-449B-A665-A7D58400C1CB}" type="presOf" srcId="{51BF65CC-98BF-4DBF-AFFB-131A1C66B57E}" destId="{AA38F673-E03F-4764-8B4B-2BA53D4E0FE7}" srcOrd="0" destOrd="0" presId="urn:microsoft.com/office/officeart/2005/8/layout/default"/>
    <dgm:cxn modelId="{C3DC0B3B-F1DC-4EB3-A716-F6132C71A5CB}" type="presOf" srcId="{591E2EC6-58D4-4D6B-BACB-A7EBA9D8F63A}" destId="{9EEB87A5-F96D-47DC-A48F-3974D20A8E65}" srcOrd="0" destOrd="0" presId="urn:microsoft.com/office/officeart/2005/8/layout/default"/>
    <dgm:cxn modelId="{C4283983-BC3F-4305-83D9-52DE7AE92600}" srcId="{591E2EC6-58D4-4D6B-BACB-A7EBA9D8F63A}" destId="{5D8353BE-DAF7-47B7-92F2-51B04E0E0CE3}" srcOrd="0" destOrd="0" parTransId="{7235AF84-186E-49EE-BA76-6D28DA27E96E}" sibTransId="{16E7B72A-5A09-4C17-AC10-BDE5C2C9C66D}"/>
    <dgm:cxn modelId="{DFD9CD8D-20ED-430B-84C2-5A787AA9E2E9}" type="presOf" srcId="{EBD212E8-FAA8-4957-8D61-0F25519C475C}" destId="{77694A66-05A0-4FCE-97BA-0D8DB3CFDB3D}" srcOrd="0" destOrd="0" presId="urn:microsoft.com/office/officeart/2005/8/layout/default"/>
    <dgm:cxn modelId="{6B9949D8-42D6-4C88-84AE-CF654728A0D8}" type="presOf" srcId="{5D8353BE-DAF7-47B7-92F2-51B04E0E0CE3}" destId="{C0FB2272-4674-47FE-BCC9-DABACA0FA8D4}" srcOrd="0" destOrd="0" presId="urn:microsoft.com/office/officeart/2005/8/layout/default"/>
    <dgm:cxn modelId="{21F465AB-168B-409F-AF47-7049D5C634B3}" type="presOf" srcId="{CF82D64A-1F32-4FCB-A7CB-4253EAF7FD18}" destId="{7DDD7ECA-B1C1-4BDF-BB48-8EA3D053BD5C}" srcOrd="0" destOrd="0" presId="urn:microsoft.com/office/officeart/2005/8/layout/default"/>
    <dgm:cxn modelId="{8A5A573D-9759-4659-B451-71A90E4189E1}" srcId="{591E2EC6-58D4-4D6B-BACB-A7EBA9D8F63A}" destId="{51BF65CC-98BF-4DBF-AFFB-131A1C66B57E}" srcOrd="1" destOrd="0" parTransId="{5303C813-F60B-49D1-A20D-2482336AC9AF}" sibTransId="{B5EDED21-5D4A-4237-8095-57780DEDF5F6}"/>
    <dgm:cxn modelId="{8FC17C21-465B-4FD9-9185-BE030387D493}" type="presParOf" srcId="{9EEB87A5-F96D-47DC-A48F-3974D20A8E65}" destId="{C0FB2272-4674-47FE-BCC9-DABACA0FA8D4}" srcOrd="0" destOrd="0" presId="urn:microsoft.com/office/officeart/2005/8/layout/default"/>
    <dgm:cxn modelId="{162203C7-AC4D-4B3A-916A-C94FFF62F107}" type="presParOf" srcId="{9EEB87A5-F96D-47DC-A48F-3974D20A8E65}" destId="{CEEEB3C3-D074-4DDC-A9AD-255887AF0B0A}" srcOrd="1" destOrd="0" presId="urn:microsoft.com/office/officeart/2005/8/layout/default"/>
    <dgm:cxn modelId="{4E3C4B80-98CC-4FA7-9EFF-3392F1841C3F}" type="presParOf" srcId="{9EEB87A5-F96D-47DC-A48F-3974D20A8E65}" destId="{AA38F673-E03F-4764-8B4B-2BA53D4E0FE7}" srcOrd="2" destOrd="0" presId="urn:microsoft.com/office/officeart/2005/8/layout/default"/>
    <dgm:cxn modelId="{62D740FE-844C-4E59-AC35-AB1BA443EE44}" type="presParOf" srcId="{9EEB87A5-F96D-47DC-A48F-3974D20A8E65}" destId="{5E972450-9113-4165-A66A-D66BF6BDA52A}" srcOrd="3" destOrd="0" presId="urn:microsoft.com/office/officeart/2005/8/layout/default"/>
    <dgm:cxn modelId="{160C5EEC-7ED7-4C33-B0B0-6075A0D88FFF}" type="presParOf" srcId="{9EEB87A5-F96D-47DC-A48F-3974D20A8E65}" destId="{77694A66-05A0-4FCE-97BA-0D8DB3CFDB3D}" srcOrd="4" destOrd="0" presId="urn:microsoft.com/office/officeart/2005/8/layout/default"/>
    <dgm:cxn modelId="{10532A16-137D-40EE-9C75-319DD67E765E}" type="presParOf" srcId="{9EEB87A5-F96D-47DC-A48F-3974D20A8E65}" destId="{CCEC1833-42C5-4925-8089-C22D9C30B471}" srcOrd="5" destOrd="0" presId="urn:microsoft.com/office/officeart/2005/8/layout/default"/>
    <dgm:cxn modelId="{3BC90390-149C-431C-BFDE-B620AB8EF355}" type="presParOf" srcId="{9EEB87A5-F96D-47DC-A48F-3974D20A8E65}" destId="{7DDD7ECA-B1C1-4BDF-BB48-8EA3D053BD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1E2EC6-58D4-4D6B-BACB-A7EBA9D8F6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D8353BE-DAF7-47B7-92F2-51B04E0E0CE3}">
      <dgm:prSet phldrT="[Text]"/>
      <dgm:spPr/>
      <dgm:t>
        <a:bodyPr/>
        <a:lstStyle/>
        <a:p>
          <a:r>
            <a:rPr lang="en-NZ" b="1" dirty="0"/>
            <a:t>Remuneration for 1FTE</a:t>
          </a:r>
        </a:p>
        <a:p>
          <a:r>
            <a:rPr lang="en-NZ" dirty="0"/>
            <a:t>$170,000 per annum</a:t>
          </a:r>
        </a:p>
      </dgm:t>
    </dgm:pt>
    <dgm:pt modelId="{7235AF84-186E-49EE-BA76-6D28DA27E96E}" type="parTrans" cxnId="{C4283983-BC3F-4305-83D9-52DE7AE92600}">
      <dgm:prSet/>
      <dgm:spPr/>
      <dgm:t>
        <a:bodyPr/>
        <a:lstStyle/>
        <a:p>
          <a:endParaRPr lang="en-NZ"/>
        </a:p>
      </dgm:t>
    </dgm:pt>
    <dgm:pt modelId="{16E7B72A-5A09-4C17-AC10-BDE5C2C9C66D}" type="sibTrans" cxnId="{C4283983-BC3F-4305-83D9-52DE7AE92600}">
      <dgm:prSet/>
      <dgm:spPr/>
      <dgm:t>
        <a:bodyPr/>
        <a:lstStyle/>
        <a:p>
          <a:endParaRPr lang="en-NZ"/>
        </a:p>
      </dgm:t>
    </dgm:pt>
    <dgm:pt modelId="{51BF65CC-98BF-4DBF-AFFB-131A1C66B57E}">
      <dgm:prSet phldrT="[Text]"/>
      <dgm:spPr/>
      <dgm:t>
        <a:bodyPr/>
        <a:lstStyle/>
        <a:p>
          <a:r>
            <a:rPr lang="en-NZ" b="1" dirty="0"/>
            <a:t>Remuneration for unique on-call expectations</a:t>
          </a:r>
        </a:p>
        <a:p>
          <a:r>
            <a:rPr lang="en-NZ" dirty="0"/>
            <a:t>$30,000 per annum</a:t>
          </a:r>
        </a:p>
      </dgm:t>
    </dgm:pt>
    <dgm:pt modelId="{5303C813-F60B-49D1-A20D-2482336AC9AF}" type="parTrans" cxnId="{8A5A573D-9759-4659-B451-71A90E4189E1}">
      <dgm:prSet/>
      <dgm:spPr/>
      <dgm:t>
        <a:bodyPr/>
        <a:lstStyle/>
        <a:p>
          <a:endParaRPr lang="en-NZ"/>
        </a:p>
      </dgm:t>
    </dgm:pt>
    <dgm:pt modelId="{B5EDED21-5D4A-4237-8095-57780DEDF5F6}" type="sibTrans" cxnId="{8A5A573D-9759-4659-B451-71A90E4189E1}">
      <dgm:prSet/>
      <dgm:spPr/>
      <dgm:t>
        <a:bodyPr/>
        <a:lstStyle/>
        <a:p>
          <a:endParaRPr lang="en-NZ"/>
        </a:p>
      </dgm:t>
    </dgm:pt>
    <dgm:pt modelId="{EBD212E8-FAA8-4957-8D61-0F25519C475C}">
      <dgm:prSet phldrT="[Text]"/>
      <dgm:spPr/>
      <dgm:t>
        <a:bodyPr/>
        <a:lstStyle/>
        <a:p>
          <a:r>
            <a:rPr lang="en-NZ" b="1" dirty="0"/>
            <a:t>Operating Costs</a:t>
          </a:r>
        </a:p>
        <a:p>
          <a:r>
            <a:rPr lang="en-NZ" dirty="0"/>
            <a:t>$41,000 per annum</a:t>
          </a:r>
        </a:p>
      </dgm:t>
    </dgm:pt>
    <dgm:pt modelId="{D97ED177-1819-4701-9CD7-FF294C06BABC}" type="parTrans" cxnId="{9EF71BE6-E653-473A-8BD2-D443C518CB36}">
      <dgm:prSet/>
      <dgm:spPr/>
      <dgm:t>
        <a:bodyPr/>
        <a:lstStyle/>
        <a:p>
          <a:endParaRPr lang="en-NZ"/>
        </a:p>
      </dgm:t>
    </dgm:pt>
    <dgm:pt modelId="{7DE19999-4B4C-4AD9-BC5B-6ACF177005BE}" type="sibTrans" cxnId="{9EF71BE6-E653-473A-8BD2-D443C518CB36}">
      <dgm:prSet/>
      <dgm:spPr/>
      <dgm:t>
        <a:bodyPr/>
        <a:lstStyle/>
        <a:p>
          <a:endParaRPr lang="en-NZ"/>
        </a:p>
      </dgm:t>
    </dgm:pt>
    <dgm:pt modelId="{CF82D64A-1F32-4FCB-A7CB-4253EAF7FD18}">
      <dgm:prSet phldrT="[Text]"/>
      <dgm:spPr/>
      <dgm:t>
        <a:bodyPr/>
        <a:lstStyle/>
        <a:p>
          <a:r>
            <a:rPr lang="en-NZ" b="1" dirty="0"/>
            <a:t>Full time caseload</a:t>
          </a:r>
        </a:p>
        <a:p>
          <a:r>
            <a:rPr lang="en-NZ" b="0" dirty="0"/>
            <a:t>40 women (av.)</a:t>
          </a:r>
        </a:p>
        <a:p>
          <a:r>
            <a:rPr lang="en-NZ" b="0" dirty="0"/>
            <a:t>2160 </a:t>
          </a:r>
          <a:r>
            <a:rPr lang="en-NZ" b="0" dirty="0" err="1"/>
            <a:t>hrs</a:t>
          </a:r>
          <a:r>
            <a:rPr lang="en-NZ" b="0" dirty="0"/>
            <a:t> per year</a:t>
          </a:r>
        </a:p>
        <a:p>
          <a:r>
            <a:rPr lang="en-NZ" b="0" dirty="0"/>
            <a:t>42 </a:t>
          </a:r>
          <a:r>
            <a:rPr lang="en-NZ" b="0" dirty="0" err="1"/>
            <a:t>hrs</a:t>
          </a:r>
          <a:r>
            <a:rPr lang="en-NZ" b="0" dirty="0"/>
            <a:t> per week</a:t>
          </a:r>
        </a:p>
      </dgm:t>
    </dgm:pt>
    <dgm:pt modelId="{4FA81E43-054D-4737-B813-D549614638E8}" type="parTrans" cxnId="{4378FFBB-9746-4245-A63B-EDEE508FF8F0}">
      <dgm:prSet/>
      <dgm:spPr/>
      <dgm:t>
        <a:bodyPr/>
        <a:lstStyle/>
        <a:p>
          <a:endParaRPr lang="en-NZ"/>
        </a:p>
      </dgm:t>
    </dgm:pt>
    <dgm:pt modelId="{3A3B7E43-3C6B-4015-B37F-667307DB4D0C}" type="sibTrans" cxnId="{4378FFBB-9746-4245-A63B-EDEE508FF8F0}">
      <dgm:prSet/>
      <dgm:spPr/>
      <dgm:t>
        <a:bodyPr/>
        <a:lstStyle/>
        <a:p>
          <a:endParaRPr lang="en-NZ"/>
        </a:p>
      </dgm:t>
    </dgm:pt>
    <dgm:pt modelId="{9EEB87A5-F96D-47DC-A48F-3974D20A8E65}" type="pres">
      <dgm:prSet presAssocID="{591E2EC6-58D4-4D6B-BACB-A7EBA9D8F6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0FB2272-4674-47FE-BCC9-DABACA0FA8D4}" type="pres">
      <dgm:prSet presAssocID="{5D8353BE-DAF7-47B7-92F2-51B04E0E0C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EEEB3C3-D074-4DDC-A9AD-255887AF0B0A}" type="pres">
      <dgm:prSet presAssocID="{16E7B72A-5A09-4C17-AC10-BDE5C2C9C66D}" presName="sibTrans" presStyleCnt="0"/>
      <dgm:spPr/>
    </dgm:pt>
    <dgm:pt modelId="{AA38F673-E03F-4764-8B4B-2BA53D4E0FE7}" type="pres">
      <dgm:prSet presAssocID="{51BF65CC-98BF-4DBF-AFFB-131A1C66B5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E972450-9113-4165-A66A-D66BF6BDA52A}" type="pres">
      <dgm:prSet presAssocID="{B5EDED21-5D4A-4237-8095-57780DEDF5F6}" presName="sibTrans" presStyleCnt="0"/>
      <dgm:spPr/>
    </dgm:pt>
    <dgm:pt modelId="{77694A66-05A0-4FCE-97BA-0D8DB3CFDB3D}" type="pres">
      <dgm:prSet presAssocID="{EBD212E8-FAA8-4957-8D61-0F25519C47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CEC1833-42C5-4925-8089-C22D9C30B471}" type="pres">
      <dgm:prSet presAssocID="{7DE19999-4B4C-4AD9-BC5B-6ACF177005BE}" presName="sibTrans" presStyleCnt="0"/>
      <dgm:spPr/>
    </dgm:pt>
    <dgm:pt modelId="{7DDD7ECA-B1C1-4BDF-BB48-8EA3D053BD5C}" type="pres">
      <dgm:prSet presAssocID="{CF82D64A-1F32-4FCB-A7CB-4253EAF7FD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4378FFBB-9746-4245-A63B-EDEE508FF8F0}" srcId="{591E2EC6-58D4-4D6B-BACB-A7EBA9D8F63A}" destId="{CF82D64A-1F32-4FCB-A7CB-4253EAF7FD18}" srcOrd="3" destOrd="0" parTransId="{4FA81E43-054D-4737-B813-D549614638E8}" sibTransId="{3A3B7E43-3C6B-4015-B37F-667307DB4D0C}"/>
    <dgm:cxn modelId="{9EF71BE6-E653-473A-8BD2-D443C518CB36}" srcId="{591E2EC6-58D4-4D6B-BACB-A7EBA9D8F63A}" destId="{EBD212E8-FAA8-4957-8D61-0F25519C475C}" srcOrd="2" destOrd="0" parTransId="{D97ED177-1819-4701-9CD7-FF294C06BABC}" sibTransId="{7DE19999-4B4C-4AD9-BC5B-6ACF177005BE}"/>
    <dgm:cxn modelId="{34140EF8-7B12-4E62-B807-2E7CF2B01BC2}" type="presOf" srcId="{EBD212E8-FAA8-4957-8D61-0F25519C475C}" destId="{77694A66-05A0-4FCE-97BA-0D8DB3CFDB3D}" srcOrd="0" destOrd="0" presId="urn:microsoft.com/office/officeart/2005/8/layout/default"/>
    <dgm:cxn modelId="{C4283983-BC3F-4305-83D9-52DE7AE92600}" srcId="{591E2EC6-58D4-4D6B-BACB-A7EBA9D8F63A}" destId="{5D8353BE-DAF7-47B7-92F2-51B04E0E0CE3}" srcOrd="0" destOrd="0" parTransId="{7235AF84-186E-49EE-BA76-6D28DA27E96E}" sibTransId="{16E7B72A-5A09-4C17-AC10-BDE5C2C9C66D}"/>
    <dgm:cxn modelId="{643907D9-1230-4670-BC06-3335FA884A76}" type="presOf" srcId="{5D8353BE-DAF7-47B7-92F2-51B04E0E0CE3}" destId="{C0FB2272-4674-47FE-BCC9-DABACA0FA8D4}" srcOrd="0" destOrd="0" presId="urn:microsoft.com/office/officeart/2005/8/layout/default"/>
    <dgm:cxn modelId="{BDAFEF9E-6959-4A1F-869D-B922B78EC821}" type="presOf" srcId="{591E2EC6-58D4-4D6B-BACB-A7EBA9D8F63A}" destId="{9EEB87A5-F96D-47DC-A48F-3974D20A8E65}" srcOrd="0" destOrd="0" presId="urn:microsoft.com/office/officeart/2005/8/layout/default"/>
    <dgm:cxn modelId="{B4282C84-4BC9-46B5-98FD-553AB3F6D523}" type="presOf" srcId="{51BF65CC-98BF-4DBF-AFFB-131A1C66B57E}" destId="{AA38F673-E03F-4764-8B4B-2BA53D4E0FE7}" srcOrd="0" destOrd="0" presId="urn:microsoft.com/office/officeart/2005/8/layout/default"/>
    <dgm:cxn modelId="{C59D19A5-AE7B-498D-9441-3EA1CB87A4B3}" type="presOf" srcId="{CF82D64A-1F32-4FCB-A7CB-4253EAF7FD18}" destId="{7DDD7ECA-B1C1-4BDF-BB48-8EA3D053BD5C}" srcOrd="0" destOrd="0" presId="urn:microsoft.com/office/officeart/2005/8/layout/default"/>
    <dgm:cxn modelId="{8A5A573D-9759-4659-B451-71A90E4189E1}" srcId="{591E2EC6-58D4-4D6B-BACB-A7EBA9D8F63A}" destId="{51BF65CC-98BF-4DBF-AFFB-131A1C66B57E}" srcOrd="1" destOrd="0" parTransId="{5303C813-F60B-49D1-A20D-2482336AC9AF}" sibTransId="{B5EDED21-5D4A-4237-8095-57780DEDF5F6}"/>
    <dgm:cxn modelId="{18A4D4C2-6889-4D3E-A7FE-68E981C6E899}" type="presParOf" srcId="{9EEB87A5-F96D-47DC-A48F-3974D20A8E65}" destId="{C0FB2272-4674-47FE-BCC9-DABACA0FA8D4}" srcOrd="0" destOrd="0" presId="urn:microsoft.com/office/officeart/2005/8/layout/default"/>
    <dgm:cxn modelId="{D9CE5186-A1D8-4085-95A7-4D0C043DE7BF}" type="presParOf" srcId="{9EEB87A5-F96D-47DC-A48F-3974D20A8E65}" destId="{CEEEB3C3-D074-4DDC-A9AD-255887AF0B0A}" srcOrd="1" destOrd="0" presId="urn:microsoft.com/office/officeart/2005/8/layout/default"/>
    <dgm:cxn modelId="{8EEB1A07-9B64-4EE2-9ADD-95860D45C7FE}" type="presParOf" srcId="{9EEB87A5-F96D-47DC-A48F-3974D20A8E65}" destId="{AA38F673-E03F-4764-8B4B-2BA53D4E0FE7}" srcOrd="2" destOrd="0" presId="urn:microsoft.com/office/officeart/2005/8/layout/default"/>
    <dgm:cxn modelId="{6FEE1CFE-0BFC-4D26-9E4D-BC1DE840BBD2}" type="presParOf" srcId="{9EEB87A5-F96D-47DC-A48F-3974D20A8E65}" destId="{5E972450-9113-4165-A66A-D66BF6BDA52A}" srcOrd="3" destOrd="0" presId="urn:microsoft.com/office/officeart/2005/8/layout/default"/>
    <dgm:cxn modelId="{C81D5A92-4388-405D-8CAC-A6A406D6AB65}" type="presParOf" srcId="{9EEB87A5-F96D-47DC-A48F-3974D20A8E65}" destId="{77694A66-05A0-4FCE-97BA-0D8DB3CFDB3D}" srcOrd="4" destOrd="0" presId="urn:microsoft.com/office/officeart/2005/8/layout/default"/>
    <dgm:cxn modelId="{A836C550-90DE-4263-9933-0086D110162C}" type="presParOf" srcId="{9EEB87A5-F96D-47DC-A48F-3974D20A8E65}" destId="{CCEC1833-42C5-4925-8089-C22D9C30B471}" srcOrd="5" destOrd="0" presId="urn:microsoft.com/office/officeart/2005/8/layout/default"/>
    <dgm:cxn modelId="{C7652DDD-86D5-4550-AB84-359A28895FBD}" type="presParOf" srcId="{9EEB87A5-F96D-47DC-A48F-3974D20A8E65}" destId="{7DDD7ECA-B1C1-4BDF-BB48-8EA3D053BD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B6A71B4-87F1-4278-8285-3C32F4C91896}" type="datetimeFigureOut">
              <a:rPr lang="en-NZ" smtClean="0"/>
              <a:t>17/08/2018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5C8F1DDC-7857-4A77-AF31-8BFA3289C0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564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55640773-95A2-4345-AA08-93C5BEC757FE}" type="datetimeFigureOut">
              <a:rPr lang="en-NZ" smtClean="0"/>
              <a:t>17/08/2018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21769017-1961-48B9-937A-B0318B913A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44799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75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51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9B1E-914C-4458-9AD3-FC1BCE711C39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076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Per average birthing woman the amount is between $2000 and in additional there are separate payments included in the $118m for additional services not resulting in a birth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420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538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608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 design</a:t>
            </a:r>
            <a:r>
              <a:rPr lang="en-NZ" baseline="0" dirty="0"/>
              <a:t> principles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886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Level of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8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Level of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914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Commitment and Dedication   Stability and Consistency</a:t>
            </a:r>
          </a:p>
          <a:p>
            <a:r>
              <a:rPr lang="en-NZ" dirty="0"/>
              <a:t>Rearrange </a:t>
            </a:r>
            <a:r>
              <a:rPr lang="en-NZ" dirty="0" err="1"/>
              <a:t>Trsuted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9017-1961-48B9-937A-B0318B913AEF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107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3DA3-FB6E-46C6-9D07-D32A694CFC9A}" type="datetime1">
              <a:rPr lang="en-NZ" smtClean="0"/>
              <a:t>17/08/2018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39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51F0-F9AF-40C3-B53B-90E86D5FA7A2}" type="datetime1">
              <a:rPr lang="en-NZ" smtClean="0"/>
              <a:t>17/08/2018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141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39A7-3BA2-4BE2-8420-AA83C5F712CF}" type="datetime1">
              <a:rPr lang="en-NZ" smtClean="0"/>
              <a:t>17/08/2018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030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883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4203-E3F6-42BE-A733-4DC226CD9B09}" type="datetime1">
              <a:rPr lang="en-NZ" smtClean="0"/>
              <a:t>17/08/2018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823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152-67FD-4DDA-A86D-31A6C1AECE7E}" type="datetime1">
              <a:rPr lang="en-NZ" smtClean="0"/>
              <a:t>17/08/2018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964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A214-DFED-4375-A356-E5E755C845A7}" type="datetime1">
              <a:rPr lang="en-NZ" smtClean="0"/>
              <a:t>17/08/2018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68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B75E-3F24-42CF-9450-0CCC39ECABCD}" type="datetime1">
              <a:rPr lang="en-NZ" smtClean="0"/>
              <a:t>17/08/2018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106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A6CE-ECF5-4DA5-8B5A-D9D6DD881DF2}" type="datetime1">
              <a:rPr lang="en-NZ" smtClean="0"/>
              <a:t>17/08/2018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842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4D5-5456-4E94-BD54-AE1535FAF7BE}" type="datetime1">
              <a:rPr lang="en-NZ" smtClean="0"/>
              <a:t>17/08/2018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053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C1B-32A8-43D6-87B7-CB3B198CC212}" type="datetime1">
              <a:rPr lang="en-NZ" smtClean="0"/>
              <a:t>17/08/2018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562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9BA5-B3BF-4217-BD01-DD44E5A21535}" type="datetime1">
              <a:rPr lang="en-NZ" smtClean="0"/>
              <a:t>17/08/2018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5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1EBAE-1086-4C0F-ACE1-C5C7A19D4D3E}" type="datetime1">
              <a:rPr lang="en-NZ" smtClean="0"/>
              <a:t>17/08/2018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Fairly and Equitably Funding the Work of our Community LMC Midwives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D054-CB80-4E87-9D83-B9EE4C6CD5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073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136904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NZ" sz="4000" b="1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NZ" sz="4000" b="1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NZ" sz="4000" b="1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NZ" sz="4000" b="1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NZ" sz="4000" b="1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NZ" sz="4000" b="1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NZ" sz="4900" b="1" dirty="0">
                <a:solidFill>
                  <a:srgbClr val="132D4D"/>
                </a:solidFill>
                <a:ea typeface="Adobe Gothic Std B" pitchFamily="34" charset="-128"/>
              </a:rPr>
              <a:t>Paying and Funding the</a:t>
            </a:r>
            <a:br>
              <a:rPr lang="en-NZ" sz="4900" b="1" dirty="0">
                <a:solidFill>
                  <a:srgbClr val="132D4D"/>
                </a:solidFill>
                <a:ea typeface="Adobe Gothic Std B" pitchFamily="34" charset="-128"/>
              </a:rPr>
            </a:br>
            <a:r>
              <a:rPr lang="en-NZ" sz="4900" b="1" dirty="0">
                <a:solidFill>
                  <a:srgbClr val="132D4D"/>
                </a:solidFill>
                <a:ea typeface="Adobe Gothic Std B" pitchFamily="34" charset="-128"/>
              </a:rPr>
              <a:t>Community Centred Midwife</a:t>
            </a:r>
            <a:br>
              <a:rPr lang="en-NZ" sz="4900" b="1" dirty="0">
                <a:solidFill>
                  <a:srgbClr val="132D4D"/>
                </a:solidFill>
                <a:ea typeface="Adobe Gothic Std B" pitchFamily="34" charset="-128"/>
              </a:rPr>
            </a:br>
            <a:r>
              <a:rPr lang="en-NZ" sz="4900" b="1" dirty="0">
                <a:solidFill>
                  <a:srgbClr val="132D4D"/>
                </a:solidFill>
                <a:ea typeface="Adobe Gothic Std B" pitchFamily="34" charset="-128"/>
              </a:rPr>
              <a:t>in New Zealand</a:t>
            </a:r>
            <a:r>
              <a:rPr lang="en-NZ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NZ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NZ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NZ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NZ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NZ" dirty="0">
                <a:solidFill>
                  <a:srgbClr val="132D4D"/>
                </a:solidFill>
                <a:latin typeface="Adobe Gothic Std B" pitchFamily="34" charset="-128"/>
                <a:ea typeface="Adobe Gothic Std B" pitchFamily="34" charset="-128"/>
              </a:rPr>
            </a:br>
            <a:endParaRPr lang="en-NZ" dirty="0">
              <a:solidFill>
                <a:srgbClr val="132D4D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7624" y="6165304"/>
            <a:ext cx="6912768" cy="504056"/>
          </a:xfrm>
        </p:spPr>
        <p:txBody>
          <a:bodyPr/>
          <a:lstStyle/>
          <a:p>
            <a:r>
              <a:rPr lang="en-NZ" sz="1600" b="1" dirty="0"/>
              <a:t>Fairly and Equitably Funding the Work of our Community Centred Midwives</a:t>
            </a:r>
          </a:p>
        </p:txBody>
      </p:sp>
    </p:spTree>
    <p:extLst>
      <p:ext uri="{BB962C8B-B14F-4D97-AF65-F5344CB8AC3E}">
        <p14:creationId xmlns:p14="http://schemas.microsoft.com/office/powerpoint/2010/main" val="419428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7200" b="1" dirty="0" smtClean="0"/>
              <a:t>Co-design Process</a:t>
            </a:r>
            <a:endParaRPr lang="en-NZ" sz="7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194090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9672" y="6168592"/>
            <a:ext cx="6408712" cy="313009"/>
          </a:xfrm>
        </p:spPr>
        <p:txBody>
          <a:bodyPr/>
          <a:lstStyle/>
          <a:p>
            <a:r>
              <a:rPr lang="en-NZ" sz="1600" b="1" dirty="0"/>
              <a:t>Fairly and Equitably Funding the Work of our Community LMC Midwives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4253188"/>
              </p:ext>
            </p:extLst>
          </p:nvPr>
        </p:nvGraphicFramePr>
        <p:xfrm>
          <a:off x="611560" y="1412776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15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356351"/>
            <a:ext cx="6408712" cy="313009"/>
          </a:xfrm>
        </p:spPr>
        <p:txBody>
          <a:bodyPr/>
          <a:lstStyle/>
          <a:p>
            <a:r>
              <a:rPr lang="en-NZ" sz="1600" b="1" dirty="0"/>
              <a:t>Fairly and Equitably Funding the Work of our Community LMC Midwives</a:t>
            </a:r>
          </a:p>
        </p:txBody>
      </p:sp>
      <p:pic>
        <p:nvPicPr>
          <p:cNvPr id="9" name="Stakeholder Map.jpg" descr="Stakeholder Map.jpg">
            <a:extLst>
              <a:ext uri="{FF2B5EF4-FFF2-40B4-BE49-F238E27FC236}">
                <a16:creationId xmlns="" xmlns:a16="http://schemas.microsoft.com/office/drawing/2014/main" id="{7B976E44-61AD-4583-9622-F59495D9B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3" y="1412776"/>
            <a:ext cx="8136904" cy="4824536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Rectangle 3"/>
          <p:cNvSpPr/>
          <p:nvPr/>
        </p:nvSpPr>
        <p:spPr>
          <a:xfrm>
            <a:off x="883664" y="299676"/>
            <a:ext cx="758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b="1" dirty="0" smtClean="0"/>
              <a:t>Snapshot – Level of Community Interaction</a:t>
            </a:r>
            <a:endParaRPr lang="en-NZ" sz="3200" b="1" dirty="0"/>
          </a:p>
        </p:txBody>
      </p:sp>
    </p:spTree>
    <p:extLst>
      <p:ext uri="{BB962C8B-B14F-4D97-AF65-F5344CB8AC3E}">
        <p14:creationId xmlns:p14="http://schemas.microsoft.com/office/powerpoint/2010/main" val="140144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356351"/>
            <a:ext cx="6408712" cy="313009"/>
          </a:xfrm>
        </p:spPr>
        <p:txBody>
          <a:bodyPr/>
          <a:lstStyle/>
          <a:p>
            <a:r>
              <a:rPr lang="en-NZ" b="1" dirty="0"/>
              <a:t>Fairly and Equitably Funding the Work of our Community LMC Midwives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F0EAE5F-04C1-4CCE-A919-DA14B7E85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3041"/>
            <a:ext cx="8424936" cy="544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568618" y="251030"/>
            <a:ext cx="80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b="1" dirty="0" smtClean="0"/>
              <a:t>Snapshot – Level of integration</a:t>
            </a:r>
            <a:endParaRPr lang="en-NZ" sz="3200" b="1" dirty="0"/>
          </a:p>
        </p:txBody>
      </p:sp>
    </p:spTree>
    <p:extLst>
      <p:ext uri="{BB962C8B-B14F-4D97-AF65-F5344CB8AC3E}">
        <p14:creationId xmlns:p14="http://schemas.microsoft.com/office/powerpoint/2010/main" val="376475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19043" y="959558"/>
            <a:ext cx="8505914" cy="5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Community Primary Midwifery Funding Model Co-design</a:t>
            </a:r>
            <a:endParaRPr lang="en-N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83568" y="1844824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779912" y="4221088"/>
            <a:ext cx="1584176" cy="3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NZ" sz="1600" b="1" dirty="0">
                <a:solidFill>
                  <a:srgbClr val="FBFA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</a:t>
            </a:r>
          </a:p>
        </p:txBody>
      </p:sp>
    </p:spTree>
    <p:extLst>
      <p:ext uri="{BB962C8B-B14F-4D97-AF65-F5344CB8AC3E}">
        <p14:creationId xmlns:p14="http://schemas.microsoft.com/office/powerpoint/2010/main" val="140518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>
                <a:latin typeface="Arial" panose="020B0604020202020204" pitchFamily="34" charset="0"/>
                <a:cs typeface="Arial" panose="020B0604020202020204" pitchFamily="34" charset="0"/>
              </a:rPr>
              <a:t>Project intent</a:t>
            </a:r>
          </a:p>
        </p:txBody>
      </p:sp>
      <p:pic>
        <p:nvPicPr>
          <p:cNvPr id="4" name="LMC Funding Intent.jpg" descr="LMC Funding Inten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44824"/>
            <a:ext cx="7462169" cy="453650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654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4000" b="1" dirty="0">
                <a:latin typeface="Arial" panose="020B0604020202020204" pitchFamily="34" charset="0"/>
                <a:cs typeface="Arial" panose="020B0604020202020204" pitchFamily="34" charset="0"/>
              </a:rPr>
              <a:t>Developed early prototype ideas to achieve a better future</a:t>
            </a:r>
          </a:p>
        </p:txBody>
      </p:sp>
      <p:pic>
        <p:nvPicPr>
          <p:cNvPr id="4" name="HMW_Overview.jpg" descr="HMW_Overview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44824"/>
            <a:ext cx="4394068" cy="3024336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All Prototypes with design team feedback.jpg" descr="All Prototypes with design team feedbac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848" y="2708920"/>
            <a:ext cx="4248472" cy="352839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130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>
                <a:latin typeface="+mn-lt"/>
                <a:cs typeface="Arial" panose="020B0604020202020204" pitchFamily="34" charset="0"/>
              </a:rPr>
              <a:t>Refined and tested prototypes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6" y="1838727"/>
            <a:ext cx="2495617" cy="186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838727"/>
            <a:ext cx="2598504" cy="1951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15" y="4030549"/>
            <a:ext cx="2513138" cy="1887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029459"/>
            <a:ext cx="2689705" cy="20202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500" y="1780743"/>
            <a:ext cx="2666923" cy="20031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948" y="3998452"/>
            <a:ext cx="2653981" cy="19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3" name="Picture 2" descr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509" y="1061873"/>
            <a:ext cx="2633699" cy="2633699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802" name="Group"/>
          <p:cNvGrpSpPr/>
          <p:nvPr/>
        </p:nvGrpSpPr>
        <p:grpSpPr>
          <a:xfrm>
            <a:off x="4889065" y="1064244"/>
            <a:ext cx="2414290" cy="2334658"/>
            <a:chOff x="0" y="0"/>
            <a:chExt cx="3353179" cy="3242579"/>
          </a:xfrm>
        </p:grpSpPr>
        <p:sp>
          <p:nvSpPr>
            <p:cNvPr id="1794" name="Circle"/>
            <p:cNvSpPr/>
            <p:nvPr/>
          </p:nvSpPr>
          <p:spPr>
            <a:xfrm>
              <a:off x="571161" y="0"/>
              <a:ext cx="2257350" cy="2257349"/>
            </a:xfrm>
            <a:prstGeom prst="ellipse">
              <a:avLst/>
            </a:prstGeom>
            <a:noFill/>
            <a:ln w="25400" cap="flat">
              <a:solidFill>
                <a:srgbClr val="007F9A">
                  <a:alpha val="34331"/>
                </a:srgbClr>
              </a:solidFill>
              <a:prstDash val="solid"/>
              <a:round/>
            </a:ln>
            <a:effectLst/>
          </p:spPr>
          <p:txBody>
            <a:bodyPr wrap="square" lIns="25360" tIns="25360" rIns="25360" bIns="25360" numCol="1" anchor="ctr">
              <a:noAutofit/>
            </a:bodyPr>
            <a:lstStyle/>
            <a:p>
              <a:pPr defTabSz="547698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0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95" name="Circle"/>
            <p:cNvSpPr/>
            <p:nvPr/>
          </p:nvSpPr>
          <p:spPr>
            <a:xfrm>
              <a:off x="0" y="985230"/>
              <a:ext cx="2257350" cy="2257350"/>
            </a:xfrm>
            <a:prstGeom prst="ellipse">
              <a:avLst/>
            </a:prstGeom>
            <a:noFill/>
            <a:ln w="25400" cap="flat">
              <a:solidFill>
                <a:srgbClr val="007F9A">
                  <a:alpha val="34331"/>
                </a:srgbClr>
              </a:solidFill>
              <a:prstDash val="solid"/>
              <a:round/>
            </a:ln>
            <a:effectLst/>
          </p:spPr>
          <p:txBody>
            <a:bodyPr wrap="square" lIns="25360" tIns="25360" rIns="25360" bIns="25360" numCol="1" anchor="ctr">
              <a:noAutofit/>
            </a:bodyPr>
            <a:lstStyle/>
            <a:p>
              <a:pPr defTabSz="547698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0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96" name="Circle"/>
            <p:cNvSpPr/>
            <p:nvPr/>
          </p:nvSpPr>
          <p:spPr>
            <a:xfrm>
              <a:off x="1095830" y="985230"/>
              <a:ext cx="2257350" cy="2257350"/>
            </a:xfrm>
            <a:prstGeom prst="ellipse">
              <a:avLst/>
            </a:prstGeom>
            <a:noFill/>
            <a:ln w="25400" cap="flat">
              <a:solidFill>
                <a:srgbClr val="007F9A">
                  <a:alpha val="98494"/>
                </a:srgbClr>
              </a:solidFill>
              <a:prstDash val="solid"/>
              <a:round/>
            </a:ln>
            <a:effectLst/>
          </p:spPr>
          <p:txBody>
            <a:bodyPr wrap="square" lIns="25360" tIns="25360" rIns="25360" bIns="25360" numCol="1" anchor="ctr">
              <a:noAutofit/>
            </a:bodyPr>
            <a:lstStyle/>
            <a:p>
              <a:pPr defTabSz="547698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0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97" name="What is possible or feasible?"/>
            <p:cNvSpPr txBox="1"/>
            <p:nvPr/>
          </p:nvSpPr>
          <p:spPr>
            <a:xfrm>
              <a:off x="150561" y="2057759"/>
              <a:ext cx="898276" cy="54574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" tIns="9144" rIns="9144" bIns="9144" numCol="1" anchor="ctr">
              <a:noAutofit/>
            </a:bodyPr>
            <a:lstStyle>
              <a:lvl1pPr defTabSz="760677">
                <a:defRPr sz="1200" b="1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864"/>
                <a:t>What is possible or feasible?</a:t>
              </a:r>
            </a:p>
          </p:txBody>
        </p:sp>
        <p:sp>
          <p:nvSpPr>
            <p:cNvPr id="1798" name="What is desirable for users?"/>
            <p:cNvSpPr txBox="1"/>
            <p:nvPr/>
          </p:nvSpPr>
          <p:spPr>
            <a:xfrm>
              <a:off x="1223260" y="260533"/>
              <a:ext cx="898276" cy="54574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" tIns="9144" rIns="9144" bIns="9144" numCol="1" anchor="ctr">
              <a:noAutofit/>
            </a:bodyPr>
            <a:lstStyle>
              <a:lvl1pPr defTabSz="760677">
                <a:defRPr sz="1200" b="1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864" dirty="0"/>
                <a:t>What is desirable for users?</a:t>
              </a:r>
            </a:p>
          </p:txBody>
        </p:sp>
        <p:sp>
          <p:nvSpPr>
            <p:cNvPr id="1799" name="What is affordable or viable?"/>
            <p:cNvSpPr txBox="1"/>
            <p:nvPr/>
          </p:nvSpPr>
          <p:spPr>
            <a:xfrm>
              <a:off x="2536559" y="1724670"/>
              <a:ext cx="764089" cy="54574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" tIns="9144" rIns="9144" bIns="9144" numCol="1" anchor="ctr">
              <a:noAutofit/>
            </a:bodyPr>
            <a:lstStyle>
              <a:lvl1pPr defTabSz="760677">
                <a:defRPr sz="1200" b="1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864"/>
                <a:t>What is affordable or viable?</a:t>
              </a:r>
            </a:p>
          </p:txBody>
        </p:sp>
        <p:sp>
          <p:nvSpPr>
            <p:cNvPr id="1800" name="What is going to work for the organisation, for others? What is cost practical &amp;     sustainable?"/>
            <p:cNvSpPr txBox="1"/>
            <p:nvPr/>
          </p:nvSpPr>
          <p:spPr>
            <a:xfrm>
              <a:off x="2287890" y="2294975"/>
              <a:ext cx="827368" cy="71821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" tIns="9144" rIns="9144" bIns="9144" numCol="1" anchor="t">
              <a:noAutofit/>
            </a:bodyPr>
            <a:lstStyle>
              <a:lvl1pPr algn="l" defTabSz="760677">
                <a:defRPr sz="700" b="1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sz="504" dirty="0"/>
                <a:t>What is going to work for the </a:t>
              </a:r>
              <a:r>
                <a:rPr sz="504" dirty="0" err="1"/>
                <a:t>organisation</a:t>
              </a:r>
              <a:r>
                <a:rPr sz="504" dirty="0"/>
                <a:t>, for others? What is cost practical &amp;     sustainable?</a:t>
              </a:r>
            </a:p>
          </p:txBody>
        </p:sp>
        <p:sp>
          <p:nvSpPr>
            <p:cNvPr id="1801" name="The     Sweet Spot"/>
            <p:cNvSpPr txBox="1"/>
            <p:nvPr/>
          </p:nvSpPr>
          <p:spPr>
            <a:xfrm>
              <a:off x="1305091" y="1509251"/>
              <a:ext cx="764090" cy="54574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" tIns="9144" rIns="9144" bIns="9144" numCol="1" anchor="ctr">
              <a:noAutofit/>
            </a:bodyPr>
            <a:lstStyle>
              <a:lvl1pPr defTabSz="760677">
                <a:defRPr sz="1200" b="1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864"/>
                <a:t>The     Sweet Spot</a:t>
              </a:r>
            </a:p>
          </p:txBody>
        </p:sp>
      </p:grpSp>
      <p:grpSp>
        <p:nvGrpSpPr>
          <p:cNvPr id="1812" name="Group"/>
          <p:cNvGrpSpPr/>
          <p:nvPr/>
        </p:nvGrpSpPr>
        <p:grpSpPr>
          <a:xfrm>
            <a:off x="1337082" y="3910252"/>
            <a:ext cx="2887241" cy="2401754"/>
            <a:chOff x="0" y="0"/>
            <a:chExt cx="4010057" cy="3335769"/>
          </a:xfrm>
        </p:grpSpPr>
        <p:pic>
          <p:nvPicPr>
            <p:cNvPr id="1803" name="Picture 2" descr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48" y="150007"/>
              <a:ext cx="3657110" cy="3179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804" name="Triangle"/>
            <p:cNvSpPr/>
            <p:nvPr/>
          </p:nvSpPr>
          <p:spPr>
            <a:xfrm>
              <a:off x="389175" y="2247418"/>
              <a:ext cx="1186109" cy="104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EE220C"/>
              </a:solidFill>
              <a:prstDash val="solid"/>
              <a:round/>
            </a:ln>
            <a:effectLst/>
          </p:spPr>
          <p:txBody>
            <a:bodyPr wrap="square" lIns="25360" tIns="25360" rIns="25360" bIns="25360" numCol="1" anchor="ctr">
              <a:noAutofit/>
            </a:bodyPr>
            <a:lstStyle/>
            <a:p>
              <a:pPr defTabSz="547698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0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05" name="Triangle"/>
            <p:cNvSpPr/>
            <p:nvPr/>
          </p:nvSpPr>
          <p:spPr>
            <a:xfrm>
              <a:off x="1588449" y="2255743"/>
              <a:ext cx="1186109" cy="104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EE220C"/>
              </a:solidFill>
              <a:prstDash val="solid"/>
              <a:round/>
            </a:ln>
            <a:effectLst/>
          </p:spPr>
          <p:txBody>
            <a:bodyPr wrap="square" lIns="25360" tIns="25360" rIns="25360" bIns="25360" numCol="1" anchor="ctr">
              <a:noAutofit/>
            </a:bodyPr>
            <a:lstStyle/>
            <a:p>
              <a:pPr defTabSz="547698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0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06" name="Triangle"/>
            <p:cNvSpPr/>
            <p:nvPr/>
          </p:nvSpPr>
          <p:spPr>
            <a:xfrm>
              <a:off x="2774338" y="2255743"/>
              <a:ext cx="1186109" cy="104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EE220C"/>
              </a:solidFill>
              <a:prstDash val="solid"/>
              <a:round/>
            </a:ln>
            <a:effectLst/>
          </p:spPr>
          <p:txBody>
            <a:bodyPr wrap="square" lIns="25360" tIns="25360" rIns="25360" bIns="25360" numCol="1" anchor="ctr">
              <a:noAutofit/>
            </a:bodyPr>
            <a:lstStyle/>
            <a:p>
              <a:pPr defTabSz="547698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0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07" name="Triangle"/>
            <p:cNvSpPr/>
            <p:nvPr/>
          </p:nvSpPr>
          <p:spPr>
            <a:xfrm rot="10800000" flipH="1">
              <a:off x="2172467" y="2255743"/>
              <a:ext cx="1186109" cy="104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EE220C"/>
              </a:solidFill>
              <a:prstDash val="solid"/>
              <a:round/>
            </a:ln>
            <a:effectLst/>
          </p:spPr>
          <p:txBody>
            <a:bodyPr wrap="square" lIns="25360" tIns="25360" rIns="25360" bIns="25360" numCol="1" anchor="ctr">
              <a:noAutofit/>
            </a:bodyPr>
            <a:lstStyle/>
            <a:p>
              <a:pPr defTabSz="547698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0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08" name="Triangle"/>
            <p:cNvSpPr/>
            <p:nvPr/>
          </p:nvSpPr>
          <p:spPr>
            <a:xfrm rot="10800000" flipH="1">
              <a:off x="992518" y="2255743"/>
              <a:ext cx="1186109" cy="104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EE220C"/>
              </a:solidFill>
              <a:prstDash val="solid"/>
              <a:round/>
            </a:ln>
            <a:effectLst/>
          </p:spPr>
          <p:txBody>
            <a:bodyPr wrap="square" lIns="25360" tIns="25360" rIns="25360" bIns="25360" numCol="1" anchor="ctr">
              <a:noAutofit/>
            </a:bodyPr>
            <a:lstStyle/>
            <a:p>
              <a:pPr defTabSz="547698" fontAlgn="auto">
                <a:spcBef>
                  <a:spcPts val="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0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09" name="Capability Layer (Feasibility)"/>
            <p:cNvSpPr txBox="1"/>
            <p:nvPr/>
          </p:nvSpPr>
          <p:spPr>
            <a:xfrm rot="17990530">
              <a:off x="-167483" y="2535083"/>
              <a:ext cx="1256462" cy="3415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360" tIns="25360" rIns="25360" bIns="25360" numCol="1" anchor="ctr">
              <a:noAutofit/>
            </a:bodyPr>
            <a:lstStyle>
              <a:lvl1pPr defTabSz="760677">
                <a:defRPr sz="1100" b="1">
                  <a:solidFill>
                    <a:srgbClr val="EE220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sz="792"/>
                <a:t>Capability Layer (Feasibility)</a:t>
              </a:r>
            </a:p>
          </p:txBody>
        </p:sp>
        <p:sp>
          <p:nvSpPr>
            <p:cNvPr id="1810" name="Strategy Layer"/>
            <p:cNvSpPr txBox="1"/>
            <p:nvPr/>
          </p:nvSpPr>
          <p:spPr>
            <a:xfrm rot="17990530">
              <a:off x="1052953" y="479582"/>
              <a:ext cx="1256461" cy="26013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360" tIns="25360" rIns="25360" bIns="25360" numCol="1" anchor="ctr">
              <a:noAutofit/>
            </a:bodyPr>
            <a:lstStyle>
              <a:lvl1pPr defTabSz="760677">
                <a:defRPr sz="1100" b="1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sz="792"/>
                <a:t>Strategy Layer</a:t>
              </a:r>
            </a:p>
          </p:txBody>
        </p:sp>
        <p:sp>
          <p:nvSpPr>
            <p:cNvPr id="1811" name="Visible Layer"/>
            <p:cNvSpPr txBox="1"/>
            <p:nvPr/>
          </p:nvSpPr>
          <p:spPr>
            <a:xfrm rot="17990530">
              <a:off x="488630" y="1612613"/>
              <a:ext cx="1118842" cy="233155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360" tIns="25360" rIns="25360" bIns="25360" numCol="1" anchor="ctr">
              <a:noAutofit/>
            </a:bodyPr>
            <a:lstStyle>
              <a:lvl1pPr defTabSz="760677">
                <a:defRPr sz="1100" b="1">
                  <a:solidFill>
                    <a:srgbClr val="FF93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sz="792"/>
                <a:t>Visible Layer</a:t>
              </a:r>
            </a:p>
          </p:txBody>
        </p:sp>
      </p:grpSp>
      <p:sp>
        <p:nvSpPr>
          <p:cNvPr id="1820" name="Line"/>
          <p:cNvSpPr/>
          <p:nvPr/>
        </p:nvSpPr>
        <p:spPr>
          <a:xfrm flipV="1">
            <a:off x="4572001" y="976117"/>
            <a:ext cx="1" cy="558705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3814" tIns="33814" rIns="33814" bIns="33814" anchor="ctr"/>
          <a:lstStyle/>
          <a:p>
            <a:pPr defTabSz="914207" fontAlgn="auto">
              <a:spcBef>
                <a:spcPts val="0"/>
              </a:spcBef>
              <a:spcAft>
                <a:spcPts val="0"/>
              </a:spcAft>
              <a:defRPr sz="2200"/>
            </a:pPr>
            <a:endParaRPr sz="1584">
              <a:solidFill>
                <a:srgbClr val="4D4D4D"/>
              </a:solidFill>
              <a:latin typeface="Arial"/>
            </a:endParaRPr>
          </a:p>
        </p:txBody>
      </p:sp>
      <p:sp>
        <p:nvSpPr>
          <p:cNvPr id="1821" name="Line"/>
          <p:cNvSpPr/>
          <p:nvPr/>
        </p:nvSpPr>
        <p:spPr>
          <a:xfrm>
            <a:off x="569232" y="3769644"/>
            <a:ext cx="7989214" cy="0"/>
          </a:xfrm>
          <a:prstGeom prst="line">
            <a:avLst/>
          </a:prstGeom>
          <a:ln w="12700">
            <a:solidFill>
              <a:schemeClr val="tx2"/>
            </a:solidFill>
            <a:miter lim="400000"/>
          </a:ln>
          <a:effectLst/>
        </p:spPr>
        <p:txBody>
          <a:bodyPr lIns="33814" tIns="33814" rIns="33814" bIns="33814" anchor="ctr"/>
          <a:lstStyle/>
          <a:p>
            <a:pPr defTabSz="914207" fontAlgn="auto">
              <a:spcBef>
                <a:spcPts val="0"/>
              </a:spcBef>
              <a:spcAft>
                <a:spcPts val="0"/>
              </a:spcAft>
              <a:defRPr sz="2200"/>
            </a:pPr>
            <a:endParaRPr sz="1584">
              <a:solidFill>
                <a:srgbClr val="4D4D4D"/>
              </a:solidFill>
              <a:latin typeface="Arial"/>
            </a:endParaRPr>
          </a:p>
        </p:txBody>
      </p:sp>
      <p:sp>
        <p:nvSpPr>
          <p:cNvPr id="1822" name="OUTCOMES"/>
          <p:cNvSpPr txBox="1"/>
          <p:nvPr/>
        </p:nvSpPr>
        <p:spPr>
          <a:xfrm>
            <a:off x="597568" y="1334376"/>
            <a:ext cx="2059748" cy="2979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814" tIns="33814" rIns="33814" bIns="33814"/>
          <a:lstStyle>
            <a:lvl1pPr algn="l">
              <a:defRPr sz="1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207" fontAlgn="auto">
              <a:spcBef>
                <a:spcPts val="0"/>
              </a:spcBef>
              <a:spcAft>
                <a:spcPts val="0"/>
              </a:spcAft>
            </a:pPr>
            <a:r>
              <a:rPr sz="1152" dirty="0">
                <a:solidFill>
                  <a:srgbClr val="4D4D4D"/>
                </a:solidFill>
              </a:rPr>
              <a:t>OUTCOMES</a:t>
            </a:r>
          </a:p>
        </p:txBody>
      </p:sp>
      <p:sp>
        <p:nvSpPr>
          <p:cNvPr id="1823" name="FEASIBILITY"/>
          <p:cNvSpPr txBox="1"/>
          <p:nvPr/>
        </p:nvSpPr>
        <p:spPr>
          <a:xfrm>
            <a:off x="597568" y="3910253"/>
            <a:ext cx="2059748" cy="2979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814" tIns="33814" rIns="33814" bIns="33814"/>
          <a:lstStyle>
            <a:lvl1pPr algn="l">
              <a:defRPr sz="1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207" fontAlgn="auto">
              <a:spcBef>
                <a:spcPts val="0"/>
              </a:spcBef>
              <a:spcAft>
                <a:spcPts val="0"/>
              </a:spcAft>
            </a:pPr>
            <a:r>
              <a:rPr sz="1152">
                <a:solidFill>
                  <a:srgbClr val="4D4D4D"/>
                </a:solidFill>
              </a:rPr>
              <a:t>FEASIBILITY</a:t>
            </a:r>
          </a:p>
        </p:txBody>
      </p:sp>
      <p:sp>
        <p:nvSpPr>
          <p:cNvPr id="1824" name="VIABILITY"/>
          <p:cNvSpPr txBox="1"/>
          <p:nvPr/>
        </p:nvSpPr>
        <p:spPr>
          <a:xfrm>
            <a:off x="6445186" y="1329035"/>
            <a:ext cx="2059748" cy="2979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814" tIns="33814" rIns="33814" bIns="33814"/>
          <a:lstStyle>
            <a:lvl1pPr algn="r">
              <a:defRPr sz="1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207" fontAlgn="auto">
              <a:spcBef>
                <a:spcPts val="0"/>
              </a:spcBef>
              <a:spcAft>
                <a:spcPts val="0"/>
              </a:spcAft>
            </a:pPr>
            <a:r>
              <a:rPr sz="1152">
                <a:solidFill>
                  <a:srgbClr val="4D4D4D"/>
                </a:solidFill>
              </a:rPr>
              <a:t>VIABILITY</a:t>
            </a:r>
          </a:p>
        </p:txBody>
      </p:sp>
      <p:sp>
        <p:nvSpPr>
          <p:cNvPr id="1825" name="RISK"/>
          <p:cNvSpPr txBox="1"/>
          <p:nvPr/>
        </p:nvSpPr>
        <p:spPr>
          <a:xfrm>
            <a:off x="6433227" y="3937966"/>
            <a:ext cx="2059748" cy="2979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814" tIns="33814" rIns="33814" bIns="33814"/>
          <a:lstStyle>
            <a:lvl1pPr algn="r">
              <a:defRPr sz="1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207" fontAlgn="auto">
              <a:spcBef>
                <a:spcPts val="0"/>
              </a:spcBef>
              <a:spcAft>
                <a:spcPts val="0"/>
              </a:spcAft>
            </a:pPr>
            <a:r>
              <a:rPr sz="1152">
                <a:solidFill>
                  <a:srgbClr val="4D4D4D"/>
                </a:solidFill>
              </a:rPr>
              <a:t>RISK</a:t>
            </a: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1371965" y="331506"/>
            <a:ext cx="6103095" cy="479287"/>
          </a:xfrm>
          <a:prstGeom prst="rect">
            <a:avLst/>
          </a:prstGeom>
        </p:spPr>
        <p:txBody>
          <a:bodyPr lIns="0" tIns="0" rIns="0" bIns="0"/>
          <a:lstStyle>
            <a:lvl1pPr algn="l" defTabSz="90510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375"/>
              </a:spcAft>
              <a:buNone/>
              <a:defRPr sz="3831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sz="4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Prototype Test Lenses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74171" y="4337525"/>
            <a:ext cx="3511036" cy="177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7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813" name="Risk…"/>
          <p:cNvSpPr txBox="1"/>
          <p:nvPr/>
        </p:nvSpPr>
        <p:spPr>
          <a:xfrm>
            <a:off x="4971896" y="4403241"/>
            <a:ext cx="1003026" cy="1660754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7143" tIns="77143" rIns="77143" bIns="77143" numCol="1" anchor="t" anchorCtr="0">
            <a:noAutofit/>
          </a:bodyPr>
          <a:lstStyle/>
          <a:p>
            <a:pPr defTabSz="547698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8" b="1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Risk </a:t>
            </a:r>
          </a:p>
          <a:p>
            <a:pPr defTabSz="547698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8" b="1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Identification</a:t>
            </a:r>
          </a:p>
        </p:txBody>
      </p:sp>
      <p:sp>
        <p:nvSpPr>
          <p:cNvPr id="1814" name="Risk…"/>
          <p:cNvSpPr txBox="1"/>
          <p:nvPr/>
        </p:nvSpPr>
        <p:spPr>
          <a:xfrm>
            <a:off x="6143746" y="4403240"/>
            <a:ext cx="1003026" cy="1660755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7143" tIns="77143" rIns="77143" bIns="77143" numCol="1" anchor="t" anchorCtr="0">
            <a:noAutofit/>
          </a:bodyPr>
          <a:lstStyle/>
          <a:p>
            <a:pPr defTabSz="547698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8" b="1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Risk </a:t>
            </a:r>
          </a:p>
          <a:p>
            <a:pPr defTabSz="547698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8" b="1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</a:p>
        </p:txBody>
      </p:sp>
      <p:sp>
        <p:nvSpPr>
          <p:cNvPr id="1815" name="Risk…"/>
          <p:cNvSpPr txBox="1"/>
          <p:nvPr/>
        </p:nvSpPr>
        <p:spPr>
          <a:xfrm>
            <a:off x="7315597" y="4403241"/>
            <a:ext cx="1003026" cy="1660754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7143" tIns="77143" rIns="77143" bIns="77143" numCol="1" anchor="t" anchorCtr="0">
            <a:noAutofit/>
          </a:bodyPr>
          <a:lstStyle/>
          <a:p>
            <a:pPr defTabSz="547698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8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Risk </a:t>
            </a:r>
          </a:p>
          <a:p>
            <a:pPr defTabSz="547698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8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Mitigation</a:t>
            </a:r>
          </a:p>
        </p:txBody>
      </p:sp>
      <p:sp>
        <p:nvSpPr>
          <p:cNvPr id="1816" name="How to treat the risk with what? (Deter it, Detect it, or Deal with it?)"/>
          <p:cNvSpPr txBox="1"/>
          <p:nvPr/>
        </p:nvSpPr>
        <p:spPr>
          <a:xfrm>
            <a:off x="7315597" y="4973737"/>
            <a:ext cx="1003026" cy="109025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7143" tIns="77143" rIns="77143" bIns="77143" numCol="1" anchor="t" anchorCtr="0">
            <a:noAutofit/>
          </a:bodyPr>
          <a:lstStyle/>
          <a:p>
            <a:pPr defTabSz="547698" fontAlgn="auto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36" b="1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How to treat the risk with what? </a:t>
            </a:r>
            <a:r>
              <a:rPr sz="792" b="1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(Deter it, Detect it, or Deal with it?)</a:t>
            </a:r>
          </a:p>
        </p:txBody>
      </p:sp>
      <p:sp>
        <p:nvSpPr>
          <p:cNvPr id="1817" name="What is the likelihood and impact?"/>
          <p:cNvSpPr txBox="1"/>
          <p:nvPr/>
        </p:nvSpPr>
        <p:spPr>
          <a:xfrm>
            <a:off x="6152443" y="4973737"/>
            <a:ext cx="1003026" cy="109025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7143" tIns="77143" rIns="77143" bIns="77143" numCol="1" anchor="t" anchorCtr="0">
            <a:noAutofit/>
          </a:bodyPr>
          <a:lstStyle>
            <a:lvl1pPr defTabSz="760677">
              <a:defRPr sz="13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sz="936"/>
              <a:t>What is the likelihood and impact?</a:t>
            </a:r>
          </a:p>
        </p:txBody>
      </p:sp>
      <p:sp>
        <p:nvSpPr>
          <p:cNvPr id="1818" name="What are the critical vulnerabilities and credible threats or opportunities?"/>
          <p:cNvSpPr txBox="1"/>
          <p:nvPr/>
        </p:nvSpPr>
        <p:spPr>
          <a:xfrm>
            <a:off x="4971895" y="4973737"/>
            <a:ext cx="1003027" cy="1090258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7143" tIns="77143" rIns="77143" bIns="77143" numCol="1" anchor="t" anchorCtr="0">
            <a:noAutofit/>
          </a:bodyPr>
          <a:lstStyle>
            <a:lvl1pPr defTabSz="760677">
              <a:defRPr sz="13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sz="936"/>
              <a:t>What are the critical vulnerabilities and credible threats or opportunities?</a:t>
            </a:r>
          </a:p>
        </p:txBody>
      </p:sp>
      <p:sp>
        <p:nvSpPr>
          <p:cNvPr id="37" name="Line"/>
          <p:cNvSpPr/>
          <p:nvPr/>
        </p:nvSpPr>
        <p:spPr>
          <a:xfrm>
            <a:off x="6221664" y="4902078"/>
            <a:ext cx="794426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  <a:effectLst/>
        </p:spPr>
        <p:txBody>
          <a:bodyPr lIns="33814" tIns="33814" rIns="33814" bIns="33814" anchor="ctr"/>
          <a:lstStyle/>
          <a:p>
            <a:pPr defTabSz="914207" fontAlgn="auto">
              <a:spcBef>
                <a:spcPts val="0"/>
              </a:spcBef>
              <a:spcAft>
                <a:spcPts val="0"/>
              </a:spcAft>
              <a:defRPr sz="2200"/>
            </a:pPr>
            <a:endParaRPr sz="1584">
              <a:solidFill>
                <a:srgbClr val="4D4D4D"/>
              </a:solidFill>
              <a:latin typeface="Arial"/>
            </a:endParaRPr>
          </a:p>
        </p:txBody>
      </p:sp>
      <p:sp>
        <p:nvSpPr>
          <p:cNvPr id="38" name="Line"/>
          <p:cNvSpPr/>
          <p:nvPr/>
        </p:nvSpPr>
        <p:spPr>
          <a:xfrm>
            <a:off x="7392783" y="4902078"/>
            <a:ext cx="794426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  <a:effectLst/>
        </p:spPr>
        <p:txBody>
          <a:bodyPr lIns="33814" tIns="33814" rIns="33814" bIns="33814" anchor="ctr"/>
          <a:lstStyle/>
          <a:p>
            <a:pPr defTabSz="914207" fontAlgn="auto">
              <a:spcBef>
                <a:spcPts val="0"/>
              </a:spcBef>
              <a:spcAft>
                <a:spcPts val="0"/>
              </a:spcAft>
              <a:defRPr sz="2200"/>
            </a:pPr>
            <a:endParaRPr sz="1584">
              <a:solidFill>
                <a:srgbClr val="4D4D4D"/>
              </a:solidFill>
              <a:latin typeface="Arial"/>
            </a:endParaRPr>
          </a:p>
        </p:txBody>
      </p:sp>
      <p:sp>
        <p:nvSpPr>
          <p:cNvPr id="39" name="Line"/>
          <p:cNvSpPr/>
          <p:nvPr/>
        </p:nvSpPr>
        <p:spPr>
          <a:xfrm>
            <a:off x="5063267" y="4902078"/>
            <a:ext cx="794426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  <a:effectLst/>
        </p:spPr>
        <p:txBody>
          <a:bodyPr lIns="33814" tIns="33814" rIns="33814" bIns="33814" anchor="ctr"/>
          <a:lstStyle/>
          <a:p>
            <a:pPr defTabSz="914207" fontAlgn="auto">
              <a:spcBef>
                <a:spcPts val="0"/>
              </a:spcBef>
              <a:spcAft>
                <a:spcPts val="0"/>
              </a:spcAft>
              <a:defRPr sz="2200"/>
            </a:pPr>
            <a:endParaRPr sz="1584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14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4000" b="1" dirty="0">
                <a:latin typeface="+mn-lt"/>
                <a:cs typeface="Arial" panose="020B0604020202020204" pitchFamily="34" charset="0"/>
              </a:rPr>
              <a:t>Community midwifery funding model prototypes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71599" y="1628776"/>
          <a:ext cx="7529625" cy="468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643" y="1412776"/>
            <a:ext cx="830997" cy="4104456"/>
          </a:xfrm>
          <a:prstGeom prst="rect">
            <a:avLst/>
          </a:prstGeom>
          <a:noFill/>
        </p:spPr>
        <p:txBody>
          <a:bodyPr vert="vert270" wrap="square" numCol="1" rtlCol="0">
            <a:spAutoFit/>
          </a:bodyPr>
          <a:lstStyle/>
          <a:p>
            <a:r>
              <a:rPr lang="en-NZ" sz="1400" dirty="0">
                <a:latin typeface="+mj-lt"/>
              </a:rPr>
              <a:t>  Payment Models           Funding Models		</a:t>
            </a:r>
          </a:p>
          <a:p>
            <a:endParaRPr lang="en-NZ" sz="14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643" y="3986210"/>
            <a:ext cx="8031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0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en-NZ" sz="4400" b="1" dirty="0"/>
              <a:t>This is now</a:t>
            </a:r>
          </a:p>
          <a:p>
            <a:pPr marL="0" indent="0" algn="ctr">
              <a:buNone/>
            </a:pPr>
            <a:r>
              <a:rPr lang="en-NZ" sz="3600" dirty="0"/>
              <a:t>Significantly Reducing Workforce (Community and DHB)</a:t>
            </a:r>
          </a:p>
          <a:p>
            <a:pPr marL="0" indent="0" algn="ctr">
              <a:buNone/>
            </a:pPr>
            <a:r>
              <a:rPr lang="en-NZ" sz="3600" dirty="0"/>
              <a:t>Increasing number of women with no access to a midwife</a:t>
            </a:r>
          </a:p>
          <a:p>
            <a:pPr marL="0" indent="0" algn="ctr">
              <a:buNone/>
            </a:pPr>
            <a:r>
              <a:rPr lang="en-NZ" sz="3600" dirty="0"/>
              <a:t>Rapidly increasing hours per midwife to </a:t>
            </a:r>
            <a:r>
              <a:rPr lang="en-NZ" sz="3600" dirty="0" smtClean="0"/>
              <a:t>counteract midwifery shortages</a:t>
            </a:r>
            <a:endParaRPr lang="en-NZ" sz="3600" dirty="0"/>
          </a:p>
          <a:p>
            <a:pPr marL="0" indent="0" algn="ctr">
              <a:buNone/>
            </a:pPr>
            <a:r>
              <a:rPr lang="en-NZ" sz="3600" dirty="0"/>
              <a:t>Changing Political Direction</a:t>
            </a:r>
          </a:p>
          <a:p>
            <a:pPr marL="0" indent="0" algn="ctr">
              <a:buNone/>
            </a:pPr>
            <a:endParaRPr lang="en-NZ" sz="4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132756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900" b="1" dirty="0" smtClean="0"/>
              <a:t>Stakeholder engagement</a:t>
            </a:r>
          </a:p>
          <a:p>
            <a:r>
              <a:rPr lang="en-NZ" sz="3900" dirty="0"/>
              <a:t>National Maternity Monitoring Group</a:t>
            </a:r>
          </a:p>
          <a:p>
            <a:r>
              <a:rPr lang="en-NZ" sz="3900" dirty="0" smtClean="0"/>
              <a:t>GMs</a:t>
            </a:r>
            <a:r>
              <a:rPr lang="en-NZ" sz="3900" dirty="0"/>
              <a:t>, DHB Planning &amp; Funding</a:t>
            </a:r>
          </a:p>
          <a:p>
            <a:r>
              <a:rPr lang="en-NZ" sz="3900" dirty="0" smtClean="0"/>
              <a:t>Primary </a:t>
            </a:r>
            <a:r>
              <a:rPr lang="en-NZ" sz="3900" dirty="0"/>
              <a:t>Healthcare Alliance</a:t>
            </a:r>
          </a:p>
          <a:p>
            <a:r>
              <a:rPr lang="en-US" sz="3900" dirty="0" smtClean="0"/>
              <a:t>Royal </a:t>
            </a:r>
            <a:r>
              <a:rPr lang="en-US" sz="3900" dirty="0"/>
              <a:t>Australian &amp; New Zealand College of Obstetricians &amp; </a:t>
            </a:r>
            <a:r>
              <a:rPr lang="en-US" sz="3900" dirty="0" smtClean="0"/>
              <a:t>Gynecologists</a:t>
            </a:r>
            <a:endParaRPr lang="en-US" sz="3900" dirty="0"/>
          </a:p>
          <a:p>
            <a:pPr marL="0" indent="0" algn="ctr">
              <a:buNone/>
            </a:pPr>
            <a:endParaRPr lang="en-NZ" sz="4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404460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6600" b="1" dirty="0" smtClean="0"/>
              <a:t>Co-design </a:t>
            </a:r>
            <a:r>
              <a:rPr lang="en-NZ" sz="6600" b="1" dirty="0"/>
              <a:t>Overall</a:t>
            </a:r>
          </a:p>
          <a:p>
            <a:pPr marL="0" indent="0" algn="ctr">
              <a:buNone/>
            </a:pPr>
            <a:r>
              <a:rPr lang="en-NZ" sz="6600" b="1" dirty="0"/>
              <a:t>Recommendations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209632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b="1" dirty="0">
                <a:latin typeface="+mn-lt"/>
                <a:cs typeface="Arial" panose="020B0604020202020204" pitchFamily="34" charset="0"/>
              </a:rPr>
              <a:t>Community midwifery funding and payment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70336"/>
              </p:ext>
            </p:extLst>
          </p:nvPr>
        </p:nvGraphicFramePr>
        <p:xfrm>
          <a:off x="971599" y="1628776"/>
          <a:ext cx="7529625" cy="468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643" y="1412776"/>
            <a:ext cx="830997" cy="4104456"/>
          </a:xfrm>
          <a:prstGeom prst="rect">
            <a:avLst/>
          </a:prstGeom>
          <a:noFill/>
        </p:spPr>
        <p:txBody>
          <a:bodyPr vert="vert270" wrap="square" numCol="1" rtlCol="0">
            <a:spAutoFit/>
          </a:bodyPr>
          <a:lstStyle/>
          <a:p>
            <a:r>
              <a:rPr lang="en-NZ" sz="1400" dirty="0">
                <a:latin typeface="+mj-lt"/>
              </a:rPr>
              <a:t>  Payment Models           Funding Models		</a:t>
            </a:r>
          </a:p>
          <a:p>
            <a:endParaRPr lang="en-NZ" sz="14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643" y="3986210"/>
            <a:ext cx="8031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71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4000" b="1" dirty="0"/>
              <a:t>Overall Co-design Recommendation</a:t>
            </a:r>
          </a:p>
          <a:p>
            <a:pPr marL="0" indent="0" algn="ctr">
              <a:buNone/>
            </a:pPr>
            <a:endParaRPr lang="en-NZ" sz="2000" dirty="0"/>
          </a:p>
          <a:p>
            <a:pPr marL="0" indent="0" algn="ctr">
              <a:buNone/>
            </a:pPr>
            <a:r>
              <a:rPr lang="en-NZ" sz="2800" dirty="0"/>
              <a:t>A </a:t>
            </a:r>
            <a:r>
              <a:rPr lang="en-NZ" sz="2800" b="1" dirty="0"/>
              <a:t>N</a:t>
            </a:r>
            <a:r>
              <a:rPr lang="en-NZ" sz="2800" b="1" dirty="0" smtClean="0"/>
              <a:t>ational </a:t>
            </a:r>
            <a:r>
              <a:rPr lang="en-NZ" sz="2800" b="1" dirty="0"/>
              <a:t>C</a:t>
            </a:r>
            <a:r>
              <a:rPr lang="en-NZ" sz="2800" b="1" dirty="0" smtClean="0"/>
              <a:t>ommunity </a:t>
            </a:r>
            <a:r>
              <a:rPr lang="en-NZ" sz="2800" b="1" dirty="0"/>
              <a:t>M</a:t>
            </a:r>
            <a:r>
              <a:rPr lang="en-NZ" sz="2800" b="1" dirty="0" smtClean="0"/>
              <a:t>idwifery </a:t>
            </a:r>
            <a:r>
              <a:rPr lang="en-NZ" sz="2800" b="1" dirty="0"/>
              <a:t>O</a:t>
            </a:r>
            <a:r>
              <a:rPr lang="en-NZ" sz="2800" b="1" dirty="0" smtClean="0"/>
              <a:t>rganisation</a:t>
            </a:r>
            <a:r>
              <a:rPr lang="en-NZ" sz="2800" dirty="0" smtClean="0"/>
              <a:t> </a:t>
            </a:r>
            <a:r>
              <a:rPr lang="en-NZ" sz="2800" dirty="0"/>
              <a:t>that holds a national contract to support the workforce and fund contracted midwives via a </a:t>
            </a:r>
            <a:r>
              <a:rPr lang="en-NZ" sz="2800" b="1" dirty="0"/>
              <a:t>B</a:t>
            </a:r>
            <a:r>
              <a:rPr lang="en-NZ" sz="2800" b="1" dirty="0" smtClean="0"/>
              <a:t>lended </a:t>
            </a:r>
            <a:r>
              <a:rPr lang="en-NZ" sz="2800" b="1" dirty="0"/>
              <a:t>P</a:t>
            </a:r>
            <a:r>
              <a:rPr lang="en-NZ" sz="2800" b="1" dirty="0" smtClean="0"/>
              <a:t>ayment </a:t>
            </a:r>
            <a:r>
              <a:rPr lang="en-NZ" sz="2800" b="1" dirty="0"/>
              <a:t>M</a:t>
            </a:r>
            <a:r>
              <a:rPr lang="en-NZ" sz="2800" b="1" dirty="0" smtClean="0"/>
              <a:t>odel</a:t>
            </a:r>
            <a:r>
              <a:rPr lang="en-NZ" sz="2800" dirty="0" smtClean="0"/>
              <a:t> </a:t>
            </a:r>
            <a:r>
              <a:rPr lang="en-NZ" sz="2800" dirty="0"/>
              <a:t>that approximates the real costs of services and meets the highly variable needs of women and workforce.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4293331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6600" b="1" dirty="0" smtClean="0"/>
              <a:t>National Community Midwifery </a:t>
            </a:r>
          </a:p>
          <a:p>
            <a:pPr marL="0" indent="0" algn="ctr">
              <a:buNone/>
            </a:pPr>
            <a:r>
              <a:rPr lang="en-NZ" sz="6600" b="1" dirty="0" smtClean="0"/>
              <a:t>Organisation</a:t>
            </a:r>
            <a:endParaRPr lang="en-NZ" sz="6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3858540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C9FA39-9A72-4969-91BC-45DF1165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 smtClean="0">
                <a:latin typeface="+mn-lt"/>
              </a:rPr>
              <a:t>Supporting</a:t>
            </a:r>
            <a:endParaRPr lang="en-NZ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0045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NZ" sz="2800" b="1" dirty="0"/>
          </a:p>
          <a:p>
            <a:pPr marL="1143000" indent="-1143000">
              <a:buFont typeface="+mj-lt"/>
              <a:buAutoNum type="arabicPeriod"/>
            </a:pPr>
            <a:r>
              <a:rPr lang="en-NZ" sz="3600" dirty="0"/>
              <a:t>Workforce service delivery</a:t>
            </a:r>
          </a:p>
          <a:p>
            <a:pPr marL="1143000" indent="-1143000">
              <a:buFont typeface="+mj-lt"/>
              <a:buAutoNum type="arabicPeriod"/>
            </a:pPr>
            <a:r>
              <a:rPr lang="en-NZ" sz="3600" dirty="0"/>
              <a:t>Workforce data and reporting</a:t>
            </a:r>
          </a:p>
          <a:p>
            <a:pPr marL="1143000" indent="-1143000">
              <a:buFont typeface="+mj-lt"/>
              <a:buAutoNum type="arabicPeriod"/>
            </a:pPr>
            <a:r>
              <a:rPr lang="en-NZ" sz="3600" dirty="0"/>
              <a:t>Service data and reporting</a:t>
            </a:r>
          </a:p>
          <a:p>
            <a:pPr marL="1143000" indent="-1143000">
              <a:buFont typeface="+mj-lt"/>
              <a:buAutoNum type="arabicPeriod"/>
            </a:pPr>
            <a:r>
              <a:rPr lang="en-NZ" sz="3600" dirty="0"/>
              <a:t>Sustainability for service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166198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356351"/>
            <a:ext cx="6408712" cy="313009"/>
          </a:xfrm>
        </p:spPr>
        <p:txBody>
          <a:bodyPr/>
          <a:lstStyle/>
          <a:p>
            <a:r>
              <a:rPr lang="en-NZ" sz="1400" b="1" dirty="0"/>
              <a:t>Fairly and Equitably Funding the Work of our Community LMC Midwives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88264E8-E024-441F-BF8D-34CB1D1550CD}"/>
              </a:ext>
            </a:extLst>
          </p:cNvPr>
          <p:cNvSpPr txBox="1"/>
          <p:nvPr/>
        </p:nvSpPr>
        <p:spPr>
          <a:xfrm>
            <a:off x="0" y="349315"/>
            <a:ext cx="909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smtClean="0"/>
              <a:t>Features of a National Community Midwifery Organisation</a:t>
            </a:r>
            <a:endParaRPr lang="en-NZ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820881" y="1684107"/>
            <a:ext cx="8021783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Nationally consistent structures, governance and infrastructure for midwives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relationships to meet varying local need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Midwifery and consumer driven and governed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have experience, skills and knowledge to uphold and strengthen New Zealand Model of Care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Driven by social investment and demonstrated social outcomes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quality assurance and service quality improvement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national and regional service integration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workforce support including locum service and IT infrastructure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be bulk funded and hold an outcomes based contract to drive innovation</a:t>
            </a: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6600" b="1" dirty="0" smtClean="0"/>
              <a:t>Blended Payment Model</a:t>
            </a:r>
            <a:endParaRPr lang="en-NZ" sz="6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293658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95455598"/>
              </p:ext>
            </p:extLst>
          </p:nvPr>
        </p:nvGraphicFramePr>
        <p:xfrm>
          <a:off x="2024743" y="1404258"/>
          <a:ext cx="4490357" cy="435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21381" y="577974"/>
            <a:ext cx="8297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4000" b="1" dirty="0"/>
              <a:t>Features of a </a:t>
            </a:r>
            <a:r>
              <a:rPr lang="en-NZ" sz="4000" b="1" dirty="0" smtClean="0"/>
              <a:t>Blended Payment Model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27179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5852" y="6165304"/>
            <a:ext cx="6408712" cy="313009"/>
          </a:xfrm>
        </p:spPr>
        <p:txBody>
          <a:bodyPr/>
          <a:lstStyle/>
          <a:p>
            <a:r>
              <a:rPr lang="en-NZ" sz="1600" b="1" dirty="0"/>
              <a:t>Fairly and Equitably Funding the Work of our Community LMC Midwives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37D1E35E-3881-4834-8F39-9F263EB47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588352"/>
              </p:ext>
            </p:extLst>
          </p:nvPr>
        </p:nvGraphicFramePr>
        <p:xfrm>
          <a:off x="611560" y="1340768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348B8B-847F-411F-AFDB-3264D8B0008D}"/>
              </a:ext>
            </a:extLst>
          </p:cNvPr>
          <p:cNvSpPr txBox="1"/>
          <p:nvPr/>
        </p:nvSpPr>
        <p:spPr>
          <a:xfrm>
            <a:off x="122945" y="735087"/>
            <a:ext cx="887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/>
              <a:t>Implementation plan for Community Midwifery</a:t>
            </a:r>
          </a:p>
        </p:txBody>
      </p:sp>
    </p:spTree>
    <p:extLst>
      <p:ext uri="{BB962C8B-B14F-4D97-AF65-F5344CB8AC3E}">
        <p14:creationId xmlns:p14="http://schemas.microsoft.com/office/powerpoint/2010/main" val="113242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EC32A7-9FA4-4CD3-B3B4-31596362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83079">
            <a:off x="342899" y="1556994"/>
            <a:ext cx="3691218" cy="3193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64D156-8624-454D-9039-32F821BDA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30812">
            <a:off x="1494689" y="1643002"/>
            <a:ext cx="3691217" cy="2911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BAA5B0-BE76-4FCA-9B88-6655791D0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25037">
            <a:off x="2804287" y="1654095"/>
            <a:ext cx="3579826" cy="2889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CC6293-E693-4EE5-9740-3A77E8EAE8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996071">
            <a:off x="4151210" y="2111817"/>
            <a:ext cx="3352520" cy="3487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C0831ED-D789-4777-88A2-18742D5513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16520">
            <a:off x="5442808" y="2476427"/>
            <a:ext cx="3368488" cy="3129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6BCCB9-0D9E-4AD8-AF0B-3EB402238D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563" y="532910"/>
            <a:ext cx="6427588" cy="58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7200" b="1" dirty="0" smtClean="0"/>
              <a:t>Pricing</a:t>
            </a:r>
          </a:p>
          <a:p>
            <a:pPr marL="0" indent="0" algn="ctr">
              <a:buNone/>
            </a:pPr>
            <a:endParaRPr lang="en-NZ" sz="7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2637196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6931"/>
            <a:ext cx="7886700" cy="770805"/>
          </a:xfrm>
        </p:spPr>
        <p:txBody>
          <a:bodyPr>
            <a:normAutofit/>
          </a:bodyPr>
          <a:lstStyle/>
          <a:p>
            <a:pPr algn="ctr"/>
            <a:r>
              <a:rPr lang="en-NZ" sz="4000" b="1" dirty="0"/>
              <a:t>Pricing Approach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97831"/>
          <a:ext cx="7886700" cy="379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02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8" y="507146"/>
            <a:ext cx="8100412" cy="709333"/>
          </a:xfrm>
        </p:spPr>
        <p:txBody>
          <a:bodyPr>
            <a:normAutofit/>
          </a:bodyPr>
          <a:lstStyle/>
          <a:p>
            <a:pPr algn="ctr"/>
            <a:r>
              <a:rPr lang="en-NZ" sz="4000" b="1" dirty="0"/>
              <a:t>Findings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97831"/>
          <a:ext cx="7886700" cy="379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95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62" y="991240"/>
            <a:ext cx="8015888" cy="902875"/>
          </a:xfrm>
        </p:spPr>
        <p:txBody>
          <a:bodyPr>
            <a:normAutofit/>
          </a:bodyPr>
          <a:lstStyle/>
          <a:p>
            <a:pPr algn="ctr"/>
            <a:r>
              <a:rPr lang="en-NZ" sz="4000" b="1" dirty="0"/>
              <a:t>System cost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842747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46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en-NZ" sz="4400" b="1" dirty="0"/>
              <a:t>Perception of Midwife </a:t>
            </a:r>
          </a:p>
          <a:p>
            <a:pPr marL="0" indent="0" algn="ctr">
              <a:buNone/>
            </a:pPr>
            <a:endParaRPr lang="en-NZ" sz="4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  <p:pic>
        <p:nvPicPr>
          <p:cNvPr id="5" name="Picture 4" descr="2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5"/>
          <a:stretch/>
        </p:blipFill>
        <p:spPr>
          <a:xfrm>
            <a:off x="683568" y="1798665"/>
            <a:ext cx="3384376" cy="4159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11" descr="https://www.midwife.org.nz/images/228-web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861452"/>
            <a:ext cx="3343175" cy="4034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127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A3E52-A1CC-49FD-912D-3DB969A8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700"/>
            <a:ext cx="8229600" cy="5986463"/>
          </a:xfrm>
        </p:spPr>
        <p:txBody>
          <a:bodyPr/>
          <a:lstStyle/>
          <a:p>
            <a:pPr marL="0" indent="0" algn="ctr">
              <a:buNone/>
            </a:pPr>
            <a:r>
              <a:rPr lang="en-NZ" sz="4400" b="1" dirty="0"/>
              <a:t>Reality of the Midwife</a:t>
            </a:r>
          </a:p>
          <a:p>
            <a:pPr marL="0" indent="0" algn="ctr">
              <a:buNone/>
            </a:pPr>
            <a:r>
              <a:rPr lang="en-NZ" sz="4400" b="1" dirty="0"/>
              <a:t>Urban and Rural</a:t>
            </a:r>
          </a:p>
          <a:p>
            <a:pPr marL="0" indent="0" algn="ctr">
              <a:buNone/>
            </a:pPr>
            <a:endParaRPr lang="en-NZ" sz="4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A2667-78F5-4014-B7BB-44C732C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021288"/>
            <a:ext cx="4896544" cy="412155"/>
          </a:xfrm>
        </p:spPr>
        <p:txBody>
          <a:bodyPr/>
          <a:lstStyle/>
          <a:p>
            <a:r>
              <a:rPr lang="en-NZ" dirty="0"/>
              <a:t>Fairly and Equitably Funding the Work of our Community LMC Midwives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22348F-FBA7-4E8A-A2C9-45B2A347F5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84" y="1936750"/>
            <a:ext cx="3168000" cy="39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AD8B29-D262-4DD7-BD12-70158C06BB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799" y="1936750"/>
            <a:ext cx="3850358" cy="39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9DA8BD-8966-4073-95A3-62E2425DC2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74479" y="2803000"/>
            <a:ext cx="3960000" cy="222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32C5A0-8D4F-4BA7-9591-086DF4309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157" y="1936750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5" y="572365"/>
            <a:ext cx="8805903" cy="720080"/>
          </a:xfrm>
        </p:spPr>
        <p:txBody>
          <a:bodyPr>
            <a:noAutofit/>
          </a:bodyPr>
          <a:lstStyle/>
          <a:p>
            <a:r>
              <a:rPr lang="en-NZ" sz="3200" b="1" dirty="0">
                <a:latin typeface="+mn-lt"/>
                <a:cs typeface="Arial" panose="020B0604020202020204" pitchFamily="34" charset="0"/>
              </a:rPr>
              <a:t>Representative Midwife Gross Fees per Woman </a:t>
            </a:r>
            <a:br>
              <a:rPr lang="en-NZ" sz="3200" b="1" dirty="0">
                <a:latin typeface="+mn-lt"/>
                <a:cs typeface="Arial" panose="020B0604020202020204" pitchFamily="34" charset="0"/>
              </a:rPr>
            </a:br>
            <a:r>
              <a:rPr lang="en-NZ" sz="3200" b="1" dirty="0" smtClean="0">
                <a:latin typeface="+mn-lt"/>
                <a:cs typeface="Arial" panose="020B0604020202020204" pitchFamily="34" charset="0"/>
              </a:rPr>
              <a:t>under current Section 88</a:t>
            </a:r>
            <a:r>
              <a:rPr lang="en-NZ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6788"/>
              </p:ext>
            </p:extLst>
          </p:nvPr>
        </p:nvGraphicFramePr>
        <p:xfrm>
          <a:off x="683568" y="2060848"/>
          <a:ext cx="7859216" cy="3672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9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9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36204">
                <a:tc>
                  <a:txBody>
                    <a:bodyPr/>
                    <a:lstStyle/>
                    <a:p>
                      <a:pPr algn="ctr"/>
                      <a:r>
                        <a:rPr lang="en-NZ" sz="1600" b="0" baseline="0" dirty="0">
                          <a:solidFill>
                            <a:srgbClr val="002060"/>
                          </a:solidFill>
                        </a:rPr>
                        <a:t>Low Capacity -Low Need</a:t>
                      </a:r>
                    </a:p>
                    <a:p>
                      <a:pPr algn="ctr"/>
                      <a:endParaRPr lang="en-NZ" sz="1600" b="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NZ" sz="1600" b="1" baseline="0" dirty="0"/>
                        <a:t>Teen Mum , smoker but otherwise healthy</a:t>
                      </a:r>
                    </a:p>
                    <a:p>
                      <a:pPr algn="ctr"/>
                      <a:endParaRPr lang="en-NZ" sz="1600" b="0" baseline="0" dirty="0"/>
                    </a:p>
                    <a:p>
                      <a:pPr algn="ctr"/>
                      <a:r>
                        <a:rPr lang="en-NZ" sz="2400" baseline="0" dirty="0">
                          <a:solidFill>
                            <a:srgbClr val="FF0000"/>
                          </a:solidFill>
                        </a:rPr>
                        <a:t>$2,120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dirty="0">
                          <a:solidFill>
                            <a:srgbClr val="002060"/>
                          </a:solidFill>
                        </a:rPr>
                        <a:t>Low Capacity - High Need</a:t>
                      </a:r>
                    </a:p>
                    <a:p>
                      <a:pPr algn="ctr"/>
                      <a:endParaRPr lang="en-NZ" sz="1600" b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NZ" sz="1600" b="1" dirty="0"/>
                        <a:t>Mum</a:t>
                      </a:r>
                      <a:r>
                        <a:rPr lang="en-NZ" sz="1600" b="1" baseline="0" dirty="0"/>
                        <a:t> with multiple disadvantages</a:t>
                      </a:r>
                    </a:p>
                    <a:p>
                      <a:pPr algn="ctr"/>
                      <a:endParaRPr lang="en-NZ" sz="1600" b="1" baseline="0" dirty="0"/>
                    </a:p>
                    <a:p>
                      <a:pPr algn="ctr"/>
                      <a:r>
                        <a:rPr lang="en-NZ" sz="2400" baseline="0" dirty="0">
                          <a:solidFill>
                            <a:srgbClr val="FF0000"/>
                          </a:solidFill>
                        </a:rPr>
                        <a:t>$986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6204">
                <a:tc>
                  <a:txBody>
                    <a:bodyPr/>
                    <a:lstStyle/>
                    <a:p>
                      <a:pPr algn="ctr"/>
                      <a:r>
                        <a:rPr lang="en-NZ" sz="1600" b="0" baseline="0" dirty="0">
                          <a:solidFill>
                            <a:srgbClr val="002060"/>
                          </a:solidFill>
                        </a:rPr>
                        <a:t>High Capacity - Low Need</a:t>
                      </a:r>
                    </a:p>
                    <a:p>
                      <a:pPr algn="ctr"/>
                      <a:endParaRPr lang="en-NZ" sz="1600" b="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NZ" sz="1600" b="1" baseline="0" dirty="0"/>
                        <a:t>Mum in her 30s, urban, healthy, affluent</a:t>
                      </a:r>
                    </a:p>
                    <a:p>
                      <a:pPr algn="ctr"/>
                      <a:endParaRPr lang="en-NZ" sz="1600" b="1" baseline="0" dirty="0"/>
                    </a:p>
                    <a:p>
                      <a:pPr algn="ctr"/>
                      <a:r>
                        <a:rPr lang="en-NZ" sz="2400" baseline="0" dirty="0">
                          <a:solidFill>
                            <a:srgbClr val="FF0000"/>
                          </a:solidFill>
                        </a:rPr>
                        <a:t>$2,805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dirty="0">
                          <a:solidFill>
                            <a:srgbClr val="002060"/>
                          </a:solidFill>
                        </a:rPr>
                        <a:t>High Capacity - High Need</a:t>
                      </a:r>
                    </a:p>
                    <a:p>
                      <a:pPr algn="ctr"/>
                      <a:endParaRPr lang="en-NZ" sz="1600" b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NZ" sz="1600" b="1" baseline="0" dirty="0"/>
                        <a:t>Well educated, affluent, Mum with mental illness</a:t>
                      </a:r>
                    </a:p>
                    <a:p>
                      <a:pPr algn="ctr"/>
                      <a:endParaRPr lang="en-NZ" sz="1600" b="1" baseline="0" dirty="0"/>
                    </a:p>
                    <a:p>
                      <a:pPr algn="ctr"/>
                      <a:r>
                        <a:rPr lang="en-NZ" sz="2400" baseline="0" dirty="0">
                          <a:solidFill>
                            <a:srgbClr val="FF0000"/>
                          </a:solidFill>
                        </a:rPr>
                        <a:t>$2,058</a:t>
                      </a:r>
                      <a:endParaRPr lang="en-NZ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A52266-09C2-4A9A-8FF2-941C7A7A80A8}"/>
              </a:ext>
            </a:extLst>
          </p:cNvPr>
          <p:cNvSpPr txBox="1"/>
          <p:nvPr/>
        </p:nvSpPr>
        <p:spPr>
          <a:xfrm>
            <a:off x="661179" y="576461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Result - Inequitable Distribution for the Woman and the Midwife</a:t>
            </a:r>
            <a:endParaRPr lang="en-NZ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75730A19-F08A-47A5-A300-568A082F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255396"/>
            <a:ext cx="6408712" cy="313009"/>
          </a:xfrm>
        </p:spPr>
        <p:txBody>
          <a:bodyPr/>
          <a:lstStyle/>
          <a:p>
            <a:r>
              <a:rPr lang="en-NZ" sz="1600" b="1" dirty="0"/>
              <a:t>Fairly and Equitably Funding the Work of our Community LMC Midwives</a:t>
            </a:r>
          </a:p>
        </p:txBody>
      </p:sp>
    </p:spTree>
    <p:extLst>
      <p:ext uri="{BB962C8B-B14F-4D97-AF65-F5344CB8AC3E}">
        <p14:creationId xmlns:p14="http://schemas.microsoft.com/office/powerpoint/2010/main" val="165530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255396"/>
            <a:ext cx="6408712" cy="313009"/>
          </a:xfrm>
        </p:spPr>
        <p:txBody>
          <a:bodyPr/>
          <a:lstStyle/>
          <a:p>
            <a:r>
              <a:rPr lang="en-NZ" sz="1600" b="1" dirty="0"/>
              <a:t>Fairly and Equitably Funding the Work of our Community LMC Midwives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="" xmlns:a16="http://schemas.microsoft.com/office/drawing/2014/main" id="{54D45D43-9944-4DD1-B72B-CA59A181D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005794"/>
              </p:ext>
            </p:extLst>
          </p:nvPr>
        </p:nvGraphicFramePr>
        <p:xfrm>
          <a:off x="647564" y="1484785"/>
          <a:ext cx="8136904" cy="47239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2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1456">
                <a:tc>
                  <a:txBody>
                    <a:bodyPr/>
                    <a:lstStyle/>
                    <a:p>
                      <a:pPr algn="ctr"/>
                      <a:r>
                        <a:rPr lang="en-NZ" b="1" baseline="0" dirty="0"/>
                        <a:t>Estimate of Annual Births under Community Midwives’ Care</a:t>
                      </a:r>
                      <a:endParaRPr lang="en-NZ" sz="24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NZ" sz="2400" baseline="0" dirty="0">
                          <a:solidFill>
                            <a:srgbClr val="FF0000"/>
                          </a:solidFill>
                        </a:rPr>
                        <a:t>52,000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  <a:p>
                      <a:pPr algn="ctr"/>
                      <a:r>
                        <a:rPr lang="en-NZ" b="1" dirty="0"/>
                        <a:t>Current MOH S88 Midwife Spend for Estimated Annual Births and Other Services </a:t>
                      </a:r>
                      <a:endParaRPr lang="en-NZ" b="1" baseline="0" dirty="0"/>
                    </a:p>
                    <a:p>
                      <a:pPr algn="ctr"/>
                      <a:r>
                        <a:rPr lang="en-NZ" sz="2400" baseline="0" dirty="0">
                          <a:solidFill>
                            <a:srgbClr val="FF0000"/>
                          </a:solidFill>
                        </a:rPr>
                        <a:t>$118m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2470">
                <a:tc>
                  <a:txBody>
                    <a:bodyPr/>
                    <a:lstStyle/>
                    <a:p>
                      <a:pPr algn="ctr"/>
                      <a:r>
                        <a:rPr lang="en-NZ" b="1" baseline="0" dirty="0"/>
                        <a:t>Average Rate per Birth/Other Services</a:t>
                      </a:r>
                      <a:endParaRPr lang="en-NZ" baseline="0" dirty="0"/>
                    </a:p>
                    <a:p>
                      <a:pPr algn="ctr"/>
                      <a:endParaRPr lang="en-NZ" baseline="0" dirty="0"/>
                    </a:p>
                    <a:p>
                      <a:pPr algn="ctr"/>
                      <a:r>
                        <a:rPr lang="en-NZ" sz="1800" baseline="0" dirty="0">
                          <a:solidFill>
                            <a:srgbClr val="FF0000"/>
                          </a:solidFill>
                        </a:rPr>
                        <a:t>$2,269 or $102,105 Gross Revenue per annum(for estimated full time case load of 45) before Business Costs  and On Call Acknowledgement</a:t>
                      </a:r>
                    </a:p>
                    <a:p>
                      <a:pPr algn="ctr"/>
                      <a:endParaRPr lang="en-NZ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NZ" sz="1800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baseline="0" dirty="0"/>
                        <a:t>Average Hourly Rate for 1 FTE (before Tax)</a:t>
                      </a:r>
                    </a:p>
                    <a:p>
                      <a:pPr algn="ctr"/>
                      <a:endParaRPr lang="en-NZ" sz="1800" b="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NZ" sz="1800" b="0" baseline="0" dirty="0">
                          <a:solidFill>
                            <a:srgbClr val="FF0000"/>
                          </a:solidFill>
                        </a:rPr>
                        <a:t>$42.02 before Business Costs and On Call Acknowledgement</a:t>
                      </a:r>
                    </a:p>
                    <a:p>
                      <a:pPr algn="ctr"/>
                      <a:r>
                        <a:rPr lang="en-NZ" sz="1800" b="0" baseline="0" dirty="0">
                          <a:solidFill>
                            <a:srgbClr val="FF0000"/>
                          </a:solidFill>
                        </a:rPr>
                        <a:t>$12.80 after Business Costs and On Call Acknowledgement</a:t>
                      </a:r>
                    </a:p>
                    <a:p>
                      <a:pPr algn="ctr"/>
                      <a:endParaRPr lang="en-NZ" sz="16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7CC297-E531-4E30-8CD3-46F0AC329481}"/>
              </a:ext>
            </a:extLst>
          </p:cNvPr>
          <p:cNvSpPr txBox="1"/>
          <p:nvPr/>
        </p:nvSpPr>
        <p:spPr>
          <a:xfrm>
            <a:off x="307362" y="491946"/>
            <a:ext cx="840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/>
              <a:t>Snapshot of Some Key Numbers (Current)</a:t>
            </a:r>
          </a:p>
        </p:txBody>
      </p:sp>
    </p:spTree>
    <p:extLst>
      <p:ext uri="{BB962C8B-B14F-4D97-AF65-F5344CB8AC3E}">
        <p14:creationId xmlns:p14="http://schemas.microsoft.com/office/powerpoint/2010/main" val="44148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356351"/>
            <a:ext cx="6408712" cy="313009"/>
          </a:xfrm>
        </p:spPr>
        <p:txBody>
          <a:bodyPr/>
          <a:lstStyle/>
          <a:p>
            <a:r>
              <a:rPr lang="en-NZ" sz="1600" b="1" dirty="0"/>
              <a:t>Fairly and Equitably Funding the Work of our Community LMC Midwives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C19183-9F24-4339-AE39-2C37B30CA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05" y="1049265"/>
            <a:ext cx="6624736" cy="5112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92D4D9-389F-4DB3-BF45-7733CE67C8B8}"/>
              </a:ext>
            </a:extLst>
          </p:cNvPr>
          <p:cNvSpPr txBox="1"/>
          <p:nvPr/>
        </p:nvSpPr>
        <p:spPr>
          <a:xfrm>
            <a:off x="867113" y="1"/>
            <a:ext cx="418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3200" b="1" dirty="0"/>
          </a:p>
          <a:p>
            <a:r>
              <a:rPr lang="en-NZ" sz="4000" b="1" dirty="0"/>
              <a:t>NZ Health </a:t>
            </a:r>
            <a:r>
              <a:rPr lang="en-NZ" sz="4000" b="1" dirty="0" smtClean="0"/>
              <a:t>Strategy 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211060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81370" y="6152816"/>
            <a:ext cx="6408712" cy="313009"/>
          </a:xfrm>
        </p:spPr>
        <p:txBody>
          <a:bodyPr/>
          <a:lstStyle/>
          <a:p>
            <a:r>
              <a:rPr lang="en-NZ" sz="1600" b="1" dirty="0"/>
              <a:t>Fairly and Equitably Funding the Work of our Community LMC Midwives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3232666"/>
              </p:ext>
            </p:extLst>
          </p:nvPr>
        </p:nvGraphicFramePr>
        <p:xfrm>
          <a:off x="539554" y="908720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46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1383</Words>
  <Application>Microsoft Office PowerPoint</Application>
  <PresentationFormat>On-screen Show (4:3)</PresentationFormat>
  <Paragraphs>284</Paragraphs>
  <Slides>33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Adobe Gothic Std B</vt:lpstr>
      <vt:lpstr>Arial</vt:lpstr>
      <vt:lpstr>Calibri</vt:lpstr>
      <vt:lpstr>Helvetica</vt:lpstr>
      <vt:lpstr>Helvetica Neue Medium</vt:lpstr>
      <vt:lpstr>Symbol</vt:lpstr>
      <vt:lpstr>Times New Roman</vt:lpstr>
      <vt:lpstr>Office Theme</vt:lpstr>
      <vt:lpstr>   Paying and Funding the Community Centred Midwife in New Zealand   </vt:lpstr>
      <vt:lpstr>PowerPoint Presentation</vt:lpstr>
      <vt:lpstr>PowerPoint Presentation</vt:lpstr>
      <vt:lpstr>PowerPoint Presentation</vt:lpstr>
      <vt:lpstr>PowerPoint Presentation</vt:lpstr>
      <vt:lpstr>Representative Midwife Gross Fees per Woman  under current Section 88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intent</vt:lpstr>
      <vt:lpstr>Developed early prototype ideas to achieve a better future</vt:lpstr>
      <vt:lpstr>Refined and tested prototypes</vt:lpstr>
      <vt:lpstr>PowerPoint Presentation</vt:lpstr>
      <vt:lpstr>Community midwifery funding model prototypes</vt:lpstr>
      <vt:lpstr>PowerPoint Presentation</vt:lpstr>
      <vt:lpstr>PowerPoint Presentation</vt:lpstr>
      <vt:lpstr>Community midwifery funding and payment recommendations</vt:lpstr>
      <vt:lpstr>PowerPoint Presentation</vt:lpstr>
      <vt:lpstr>PowerPoint Presentation</vt:lpstr>
      <vt:lpstr>Supporting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Pricing Approach</vt:lpstr>
      <vt:lpstr>Findings</vt:lpstr>
      <vt:lpstr>System cost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Paying and Funding the Community Centred Midwife in New Zealand</dc:title>
  <dc:creator>Wayne</dc:creator>
  <cp:lastModifiedBy>Jared Wilkinson</cp:lastModifiedBy>
  <cp:revision>38</cp:revision>
  <cp:lastPrinted>2017-11-06T03:52:37Z</cp:lastPrinted>
  <dcterms:modified xsi:type="dcterms:W3CDTF">2018-08-17T03:08:01Z</dcterms:modified>
</cp:coreProperties>
</file>