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6"/>
  </p:sldMasterIdLst>
  <p:notesMasterIdLst>
    <p:notesMasterId r:id="rId8"/>
  </p:notesMasterIdLst>
  <p:sldIdLst>
    <p:sldId id="2147471166" r:id="rId7"/>
  </p:sldIdLst>
  <p:sldSz cx="12192000" cy="9107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9EB6E5-286A-43BA-B6F4-A117B7B6E8B1}">
          <p14:sldIdLst/>
        </p14:section>
        <p14:section name="DAO" id="{955C3BFF-4C8D-4580-8D6A-D8E825531669}">
          <p14:sldIdLst>
            <p14:sldId id="21474711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7F8A02-AE33-AE86-4231-B5A0ADEB0CB2}" name="Monalisa Bangera" initials="MB" userId="S::monalisa.bangera@tewhatuora.govt.nz::94569ecb-86ee-4adc-9945-a91ec8387cfc" providerId="AD"/>
  <p188:author id="{FB61CE9A-76BF-89D8-08D6-8AFDB1736B98}" name="Renee Russ" initials="RR" userId="S::renee.russ@tewhatuora.govt.nz::2471b669-d792-49e0-ba0d-a5c2020cf954" providerId="AD"/>
  <p188:author id="{AECDBFD8-E090-8F8E-882C-1F88262EE968}" name="Monalisa Bangera" initials="MB" userId="S::Monalisa.Bangera@TeWhatuOra.govt.nz::94569ecb-86ee-4adc-9945-a91ec8387c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89B"/>
    <a:srgbClr val="A9E0ED"/>
    <a:srgbClr val="D1EBF7"/>
    <a:srgbClr val="F5F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4F113F-9652-4C2D-844D-BEB549DC166C}" v="164" dt="2025-08-20T01:34:30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6247" autoAdjust="0"/>
  </p:normalViewPr>
  <p:slideViewPr>
    <p:cSldViewPr snapToGrid="0">
      <p:cViewPr varScale="1">
        <p:scale>
          <a:sx n="75" d="100"/>
          <a:sy n="75" d="100"/>
        </p:scale>
        <p:origin x="261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alisa Bangera" userId="94569ecb-86ee-4adc-9945-a91ec8387cfc" providerId="ADAL" clId="{DD4F113F-9652-4C2D-844D-BEB549DC166C}"/>
    <pc:docChg chg="undo custSel modSld">
      <pc:chgData name="Monalisa Bangera" userId="94569ecb-86ee-4adc-9945-a91ec8387cfc" providerId="ADAL" clId="{DD4F113F-9652-4C2D-844D-BEB549DC166C}" dt="2025-08-20T01:34:30.815" v="376" actId="478"/>
      <pc:docMkLst>
        <pc:docMk/>
      </pc:docMkLst>
      <pc:sldChg chg="addSp delSp modSp mod setBg">
        <pc:chgData name="Monalisa Bangera" userId="94569ecb-86ee-4adc-9945-a91ec8387cfc" providerId="ADAL" clId="{DD4F113F-9652-4C2D-844D-BEB549DC166C}" dt="2025-08-20T01:34:30.815" v="376" actId="478"/>
        <pc:sldMkLst>
          <pc:docMk/>
          <pc:sldMk cId="115221853" sldId="2147471166"/>
        </pc:sldMkLst>
        <pc:spChg chg="mod">
          <ac:chgData name="Monalisa Bangera" userId="94569ecb-86ee-4adc-9945-a91ec8387cfc" providerId="ADAL" clId="{DD4F113F-9652-4C2D-844D-BEB549DC166C}" dt="2025-08-20T00:52:58.444" v="160" actId="1076"/>
          <ac:spMkLst>
            <pc:docMk/>
            <pc:sldMk cId="115221853" sldId="2147471166"/>
            <ac:spMk id="2" creationId="{9A3092D6-6CE0-5A3F-F119-8B76B73095E5}"/>
          </ac:spMkLst>
        </pc:spChg>
        <pc:spChg chg="add mod">
          <ac:chgData name="Monalisa Bangera" userId="94569ecb-86ee-4adc-9945-a91ec8387cfc" providerId="ADAL" clId="{DD4F113F-9652-4C2D-844D-BEB549DC166C}" dt="2025-08-20T00:39:55.071" v="63" actId="1035"/>
          <ac:spMkLst>
            <pc:docMk/>
            <pc:sldMk cId="115221853" sldId="2147471166"/>
            <ac:spMk id="3" creationId="{0D79896F-73B8-EC69-FEBC-5A1DB938D5EC}"/>
          </ac:spMkLst>
        </pc:spChg>
        <pc:spChg chg="add mod ord">
          <ac:chgData name="Monalisa Bangera" userId="94569ecb-86ee-4adc-9945-a91ec8387cfc" providerId="ADAL" clId="{DD4F113F-9652-4C2D-844D-BEB549DC166C}" dt="2025-08-20T00:37:07.837" v="27" actId="14100"/>
          <ac:spMkLst>
            <pc:docMk/>
            <pc:sldMk cId="115221853" sldId="2147471166"/>
            <ac:spMk id="4" creationId="{D4321CA8-4D61-3D81-913C-C301A93DF50D}"/>
          </ac:spMkLst>
        </pc:spChg>
        <pc:spChg chg="mod">
          <ac:chgData name="Monalisa Bangera" userId="94569ecb-86ee-4adc-9945-a91ec8387cfc" providerId="ADAL" clId="{DD4F113F-9652-4C2D-844D-BEB549DC166C}" dt="2025-08-20T01:09:21.347" v="356" actId="1036"/>
          <ac:spMkLst>
            <pc:docMk/>
            <pc:sldMk cId="115221853" sldId="2147471166"/>
            <ac:spMk id="5" creationId="{068486DA-F90A-937E-FEE0-61541CF0537A}"/>
          </ac:spMkLst>
        </pc:spChg>
        <pc:spChg chg="add mod">
          <ac:chgData name="Monalisa Bangera" userId="94569ecb-86ee-4adc-9945-a91ec8387cfc" providerId="ADAL" clId="{DD4F113F-9652-4C2D-844D-BEB549DC166C}" dt="2025-08-20T00:44:30.472" v="121" actId="14100"/>
          <ac:spMkLst>
            <pc:docMk/>
            <pc:sldMk cId="115221853" sldId="2147471166"/>
            <ac:spMk id="7" creationId="{64EA7CC0-37A9-BD63-B07E-8A8A882B73B0}"/>
          </ac:spMkLst>
        </pc:spChg>
        <pc:spChg chg="add mod">
          <ac:chgData name="Monalisa Bangera" userId="94569ecb-86ee-4adc-9945-a91ec8387cfc" providerId="ADAL" clId="{DD4F113F-9652-4C2D-844D-BEB549DC166C}" dt="2025-08-20T01:24:14.220" v="375" actId="1037"/>
          <ac:spMkLst>
            <pc:docMk/>
            <pc:sldMk cId="115221853" sldId="2147471166"/>
            <ac:spMk id="17" creationId="{FE19690F-1A51-A9B1-D9A8-9458C3F45DAB}"/>
          </ac:spMkLst>
        </pc:spChg>
        <pc:spChg chg="add mod">
          <ac:chgData name="Monalisa Bangera" userId="94569ecb-86ee-4adc-9945-a91ec8387cfc" providerId="ADAL" clId="{DD4F113F-9652-4C2D-844D-BEB549DC166C}" dt="2025-08-20T01:24:14.220" v="375" actId="1037"/>
          <ac:spMkLst>
            <pc:docMk/>
            <pc:sldMk cId="115221853" sldId="2147471166"/>
            <ac:spMk id="18" creationId="{FCF2564F-C8A2-539E-18C2-ABC66A22A2E3}"/>
          </ac:spMkLst>
        </pc:spChg>
        <pc:spChg chg="add mod">
          <ac:chgData name="Monalisa Bangera" userId="94569ecb-86ee-4adc-9945-a91ec8387cfc" providerId="ADAL" clId="{DD4F113F-9652-4C2D-844D-BEB549DC166C}" dt="2025-08-20T01:24:14.220" v="375" actId="1037"/>
          <ac:spMkLst>
            <pc:docMk/>
            <pc:sldMk cId="115221853" sldId="2147471166"/>
            <ac:spMk id="19" creationId="{D131B64B-7558-32FC-E627-FAC42DDDBE81}"/>
          </ac:spMkLst>
        </pc:spChg>
        <pc:spChg chg="add mod">
          <ac:chgData name="Monalisa Bangera" userId="94569ecb-86ee-4adc-9945-a91ec8387cfc" providerId="ADAL" clId="{DD4F113F-9652-4C2D-844D-BEB549DC166C}" dt="2025-08-20T01:24:14.220" v="375" actId="1037"/>
          <ac:spMkLst>
            <pc:docMk/>
            <pc:sldMk cId="115221853" sldId="2147471166"/>
            <ac:spMk id="20" creationId="{6DD1C261-C596-9C90-631B-355B42D6617E}"/>
          </ac:spMkLst>
        </pc:spChg>
        <pc:spChg chg="add del mod">
          <ac:chgData name="Monalisa Bangera" userId="94569ecb-86ee-4adc-9945-a91ec8387cfc" providerId="ADAL" clId="{DD4F113F-9652-4C2D-844D-BEB549DC166C}" dt="2025-08-20T01:01:12.644" v="275" actId="478"/>
          <ac:spMkLst>
            <pc:docMk/>
            <pc:sldMk cId="115221853" sldId="2147471166"/>
            <ac:spMk id="21" creationId="{7265EC06-5624-1E66-CDB6-0256F2252E9E}"/>
          </ac:spMkLst>
        </pc:spChg>
        <pc:spChg chg="add del mod">
          <ac:chgData name="Monalisa Bangera" userId="94569ecb-86ee-4adc-9945-a91ec8387cfc" providerId="ADAL" clId="{DD4F113F-9652-4C2D-844D-BEB549DC166C}" dt="2025-08-20T01:01:58.937" v="282" actId="478"/>
          <ac:spMkLst>
            <pc:docMk/>
            <pc:sldMk cId="115221853" sldId="2147471166"/>
            <ac:spMk id="22" creationId="{E50FFB39-6DBE-100A-6892-0DCD53DA2719}"/>
          </ac:spMkLst>
        </pc:spChg>
        <pc:spChg chg="mod">
          <ac:chgData name="Monalisa Bangera" userId="94569ecb-86ee-4adc-9945-a91ec8387cfc" providerId="ADAL" clId="{DD4F113F-9652-4C2D-844D-BEB549DC166C}" dt="2025-08-20T01:13:23.555" v="358" actId="207"/>
          <ac:spMkLst>
            <pc:docMk/>
            <pc:sldMk cId="115221853" sldId="2147471166"/>
            <ac:spMk id="29" creationId="{796F15F9-3820-CF41-0640-05261A95AC6B}"/>
          </ac:spMkLst>
        </pc:spChg>
        <pc:spChg chg="mod topLvl">
          <ac:chgData name="Monalisa Bangera" userId="94569ecb-86ee-4adc-9945-a91ec8387cfc" providerId="ADAL" clId="{DD4F113F-9652-4C2D-844D-BEB549DC166C}" dt="2025-08-20T01:13:38.807" v="361" actId="207"/>
          <ac:spMkLst>
            <pc:docMk/>
            <pc:sldMk cId="115221853" sldId="2147471166"/>
            <ac:spMk id="50" creationId="{90AE39DF-D9E4-EB33-269F-AE18388A7652}"/>
          </ac:spMkLst>
        </pc:spChg>
        <pc:spChg chg="mod topLvl">
          <ac:chgData name="Monalisa Bangera" userId="94569ecb-86ee-4adc-9945-a91ec8387cfc" providerId="ADAL" clId="{DD4F113F-9652-4C2D-844D-BEB549DC166C}" dt="2025-08-20T01:14:06.806" v="365" actId="207"/>
          <ac:spMkLst>
            <pc:docMk/>
            <pc:sldMk cId="115221853" sldId="2147471166"/>
            <ac:spMk id="52" creationId="{3D8CA8A6-5E6F-C7FA-86E5-5AE779B1630C}"/>
          </ac:spMkLst>
        </pc:spChg>
        <pc:spChg chg="mod topLvl">
          <ac:chgData name="Monalisa Bangera" userId="94569ecb-86ee-4adc-9945-a91ec8387cfc" providerId="ADAL" clId="{DD4F113F-9652-4C2D-844D-BEB549DC166C}" dt="2025-08-20T01:13:29.598" v="359" actId="207"/>
          <ac:spMkLst>
            <pc:docMk/>
            <pc:sldMk cId="115221853" sldId="2147471166"/>
            <ac:spMk id="55" creationId="{DCBE34D2-E117-253F-FACA-624769F82DF1}"/>
          </ac:spMkLst>
        </pc:spChg>
        <pc:spChg chg="mod">
          <ac:chgData name="Monalisa Bangera" userId="94569ecb-86ee-4adc-9945-a91ec8387cfc" providerId="ADAL" clId="{DD4F113F-9652-4C2D-844D-BEB549DC166C}" dt="2025-08-20T01:13:55.923" v="364" actId="6549"/>
          <ac:spMkLst>
            <pc:docMk/>
            <pc:sldMk cId="115221853" sldId="2147471166"/>
            <ac:spMk id="57" creationId="{99580ACF-CAC5-952C-D700-46C0BDD7D453}"/>
          </ac:spMkLst>
        </pc:spChg>
        <pc:spChg chg="mod topLvl">
          <ac:chgData name="Monalisa Bangera" userId="94569ecb-86ee-4adc-9945-a91ec8387cfc" providerId="ADAL" clId="{DD4F113F-9652-4C2D-844D-BEB549DC166C}" dt="2025-08-20T01:02:49.799" v="307" actId="1037"/>
          <ac:spMkLst>
            <pc:docMk/>
            <pc:sldMk cId="115221853" sldId="2147471166"/>
            <ac:spMk id="59" creationId="{E60DB47B-B491-CBE3-3675-B3E639C185AB}"/>
          </ac:spMkLst>
        </pc:spChg>
        <pc:spChg chg="mod">
          <ac:chgData name="Monalisa Bangera" userId="94569ecb-86ee-4adc-9945-a91ec8387cfc" providerId="ADAL" clId="{DD4F113F-9652-4C2D-844D-BEB549DC166C}" dt="2025-08-20T00:51:52.345" v="145" actId="207"/>
          <ac:spMkLst>
            <pc:docMk/>
            <pc:sldMk cId="115221853" sldId="2147471166"/>
            <ac:spMk id="1027" creationId="{75A331C6-B6F8-C17E-BBBB-50A21DE68BD0}"/>
          </ac:spMkLst>
        </pc:spChg>
        <pc:spChg chg="mod topLvl">
          <ac:chgData name="Monalisa Bangera" userId="94569ecb-86ee-4adc-9945-a91ec8387cfc" providerId="ADAL" clId="{DD4F113F-9652-4C2D-844D-BEB549DC166C}" dt="2025-08-20T01:02:49.799" v="307" actId="1037"/>
          <ac:spMkLst>
            <pc:docMk/>
            <pc:sldMk cId="115221853" sldId="2147471166"/>
            <ac:spMk id="1054" creationId="{88238ED9-1480-B8D5-56A9-99B2EE253607}"/>
          </ac:spMkLst>
        </pc:spChg>
        <pc:spChg chg="mod">
          <ac:chgData name="Monalisa Bangera" userId="94569ecb-86ee-4adc-9945-a91ec8387cfc" providerId="ADAL" clId="{DD4F113F-9652-4C2D-844D-BEB549DC166C}" dt="2025-08-20T01:02:28.734" v="285" actId="164"/>
          <ac:spMkLst>
            <pc:docMk/>
            <pc:sldMk cId="115221853" sldId="2147471166"/>
            <ac:spMk id="1071" creationId="{E4CAA1BD-7673-7596-58F3-EF4B68ABD816}"/>
          </ac:spMkLst>
        </pc:spChg>
        <pc:spChg chg="mod">
          <ac:chgData name="Monalisa Bangera" userId="94569ecb-86ee-4adc-9945-a91ec8387cfc" providerId="ADAL" clId="{DD4F113F-9652-4C2D-844D-BEB549DC166C}" dt="2025-08-20T00:52:43.186" v="156" actId="208"/>
          <ac:spMkLst>
            <pc:docMk/>
            <pc:sldMk cId="115221853" sldId="2147471166"/>
            <ac:spMk id="1073" creationId="{2838CADB-1F80-E664-6024-691A0865AE9E}"/>
          </ac:spMkLst>
        </pc:spChg>
        <pc:spChg chg="mod">
          <ac:chgData name="Monalisa Bangera" userId="94569ecb-86ee-4adc-9945-a91ec8387cfc" providerId="ADAL" clId="{DD4F113F-9652-4C2D-844D-BEB549DC166C}" dt="2025-08-20T00:52:45.824" v="157" actId="208"/>
          <ac:spMkLst>
            <pc:docMk/>
            <pc:sldMk cId="115221853" sldId="2147471166"/>
            <ac:spMk id="1076" creationId="{DA843FD8-3541-0BB2-F6BF-A9F6F6A8C24F}"/>
          </ac:spMkLst>
        </pc:spChg>
        <pc:spChg chg="mod">
          <ac:chgData name="Monalisa Bangera" userId="94569ecb-86ee-4adc-9945-a91ec8387cfc" providerId="ADAL" clId="{DD4F113F-9652-4C2D-844D-BEB549DC166C}" dt="2025-08-20T01:02:28.734" v="285" actId="164"/>
          <ac:spMkLst>
            <pc:docMk/>
            <pc:sldMk cId="115221853" sldId="2147471166"/>
            <ac:spMk id="1080" creationId="{C056DF34-7D8D-7C40-ED50-84EDABD77404}"/>
          </ac:spMkLst>
        </pc:spChg>
        <pc:spChg chg="mod topLvl">
          <ac:chgData name="Monalisa Bangera" userId="94569ecb-86ee-4adc-9945-a91ec8387cfc" providerId="ADAL" clId="{DD4F113F-9652-4C2D-844D-BEB549DC166C}" dt="2025-08-20T01:02:49.799" v="307" actId="1037"/>
          <ac:spMkLst>
            <pc:docMk/>
            <pc:sldMk cId="115221853" sldId="2147471166"/>
            <ac:spMk id="1082" creationId="{DD8644AF-8D60-69B6-A4DD-7EF42FB2F696}"/>
          </ac:spMkLst>
        </pc:spChg>
        <pc:spChg chg="mod">
          <ac:chgData name="Monalisa Bangera" userId="94569ecb-86ee-4adc-9945-a91ec8387cfc" providerId="ADAL" clId="{DD4F113F-9652-4C2D-844D-BEB549DC166C}" dt="2025-08-20T01:02:49.799" v="307" actId="1037"/>
          <ac:spMkLst>
            <pc:docMk/>
            <pc:sldMk cId="115221853" sldId="2147471166"/>
            <ac:spMk id="1089" creationId="{EA66A5A6-3452-62F2-091F-7109810B769E}"/>
          </ac:spMkLst>
        </pc:spChg>
        <pc:spChg chg="mod">
          <ac:chgData name="Monalisa Bangera" userId="94569ecb-86ee-4adc-9945-a91ec8387cfc" providerId="ADAL" clId="{DD4F113F-9652-4C2D-844D-BEB549DC166C}" dt="2025-08-20T00:53:23.380" v="163" actId="207"/>
          <ac:spMkLst>
            <pc:docMk/>
            <pc:sldMk cId="115221853" sldId="2147471166"/>
            <ac:spMk id="1107" creationId="{9510B8E8-B97F-C12D-8085-0F966D044D9B}"/>
          </ac:spMkLst>
        </pc:spChg>
        <pc:spChg chg="mod">
          <ac:chgData name="Monalisa Bangera" userId="94569ecb-86ee-4adc-9945-a91ec8387cfc" providerId="ADAL" clId="{DD4F113F-9652-4C2D-844D-BEB549DC166C}" dt="2025-08-20T01:02:49.799" v="307" actId="1037"/>
          <ac:spMkLst>
            <pc:docMk/>
            <pc:sldMk cId="115221853" sldId="2147471166"/>
            <ac:spMk id="1108" creationId="{1AB2CF8C-F931-0B67-72DD-E0F3A2D36FA5}"/>
          </ac:spMkLst>
        </pc:spChg>
        <pc:spChg chg="mod">
          <ac:chgData name="Monalisa Bangera" userId="94569ecb-86ee-4adc-9945-a91ec8387cfc" providerId="ADAL" clId="{DD4F113F-9652-4C2D-844D-BEB549DC166C}" dt="2025-08-20T01:02:49.799" v="307" actId="1037"/>
          <ac:spMkLst>
            <pc:docMk/>
            <pc:sldMk cId="115221853" sldId="2147471166"/>
            <ac:spMk id="1109" creationId="{C081CA8F-C8E3-D52E-9197-7F1FB51F24FC}"/>
          </ac:spMkLst>
        </pc:spChg>
        <pc:spChg chg="mod">
          <ac:chgData name="Monalisa Bangera" userId="94569ecb-86ee-4adc-9945-a91ec8387cfc" providerId="ADAL" clId="{DD4F113F-9652-4C2D-844D-BEB549DC166C}" dt="2025-08-20T01:02:49.799" v="307" actId="1037"/>
          <ac:spMkLst>
            <pc:docMk/>
            <pc:sldMk cId="115221853" sldId="2147471166"/>
            <ac:spMk id="1110" creationId="{9AC1EE47-7DBD-F55D-DBF9-64CF68C9A0A9}"/>
          </ac:spMkLst>
        </pc:spChg>
        <pc:spChg chg="mod topLvl">
          <ac:chgData name="Monalisa Bangera" userId="94569ecb-86ee-4adc-9945-a91ec8387cfc" providerId="ADAL" clId="{DD4F113F-9652-4C2D-844D-BEB549DC166C}" dt="2025-08-20T01:24:14.220" v="375" actId="1037"/>
          <ac:spMkLst>
            <pc:docMk/>
            <pc:sldMk cId="115221853" sldId="2147471166"/>
            <ac:spMk id="1133" creationId="{907B4AD3-9C31-85B8-0262-8576776AA62A}"/>
          </ac:spMkLst>
        </pc:spChg>
        <pc:spChg chg="mod">
          <ac:chgData name="Monalisa Bangera" userId="94569ecb-86ee-4adc-9945-a91ec8387cfc" providerId="ADAL" clId="{DD4F113F-9652-4C2D-844D-BEB549DC166C}" dt="2025-08-20T01:07:50.121" v="343" actId="164"/>
          <ac:spMkLst>
            <pc:docMk/>
            <pc:sldMk cId="115221853" sldId="2147471166"/>
            <ac:spMk id="1135" creationId="{C9154C28-DB34-DA76-3E10-D657035D3F48}"/>
          </ac:spMkLst>
        </pc:spChg>
        <pc:spChg chg="mod topLvl">
          <ac:chgData name="Monalisa Bangera" userId="94569ecb-86ee-4adc-9945-a91ec8387cfc" providerId="ADAL" clId="{DD4F113F-9652-4C2D-844D-BEB549DC166C}" dt="2025-08-20T01:24:14.220" v="375" actId="1037"/>
          <ac:spMkLst>
            <pc:docMk/>
            <pc:sldMk cId="115221853" sldId="2147471166"/>
            <ac:spMk id="1137" creationId="{F8D6244B-8057-B11B-92C1-90830A1B5C40}"/>
          </ac:spMkLst>
        </pc:spChg>
        <pc:spChg chg="mod topLvl">
          <ac:chgData name="Monalisa Bangera" userId="94569ecb-86ee-4adc-9945-a91ec8387cfc" providerId="ADAL" clId="{DD4F113F-9652-4C2D-844D-BEB549DC166C}" dt="2025-08-20T01:24:14.220" v="375" actId="1037"/>
          <ac:spMkLst>
            <pc:docMk/>
            <pc:sldMk cId="115221853" sldId="2147471166"/>
            <ac:spMk id="1139" creationId="{7F76B106-7805-EA30-7DFC-59B74A1811D4}"/>
          </ac:spMkLst>
        </pc:spChg>
        <pc:spChg chg="mod">
          <ac:chgData name="Monalisa Bangera" userId="94569ecb-86ee-4adc-9945-a91ec8387cfc" providerId="ADAL" clId="{DD4F113F-9652-4C2D-844D-BEB549DC166C}" dt="2025-08-20T01:14:19.641" v="367" actId="1038"/>
          <ac:spMkLst>
            <pc:docMk/>
            <pc:sldMk cId="115221853" sldId="2147471166"/>
            <ac:spMk id="1141" creationId="{C2CF5029-129B-64A2-EA4F-8917ADAFE170}"/>
          </ac:spMkLst>
        </pc:spChg>
        <pc:spChg chg="mod">
          <ac:chgData name="Monalisa Bangera" userId="94569ecb-86ee-4adc-9945-a91ec8387cfc" providerId="ADAL" clId="{DD4F113F-9652-4C2D-844D-BEB549DC166C}" dt="2025-08-20T01:24:14.220" v="375" actId="1037"/>
          <ac:spMkLst>
            <pc:docMk/>
            <pc:sldMk cId="115221853" sldId="2147471166"/>
            <ac:spMk id="1148" creationId="{D8BE78CB-D913-DC63-3DBD-63F011E8B98F}"/>
          </ac:spMkLst>
        </pc:spChg>
        <pc:spChg chg="add del mod">
          <ac:chgData name="Monalisa Bangera" userId="94569ecb-86ee-4adc-9945-a91ec8387cfc" providerId="ADAL" clId="{DD4F113F-9652-4C2D-844D-BEB549DC166C}" dt="2025-08-20T00:59:30.719" v="258" actId="1038"/>
          <ac:spMkLst>
            <pc:docMk/>
            <pc:sldMk cId="115221853" sldId="2147471166"/>
            <ac:spMk id="1150" creationId="{2013D2A9-2CBD-6263-AB16-491DFEF383CA}"/>
          </ac:spMkLst>
        </pc:spChg>
        <pc:spChg chg="del mod topLvl">
          <ac:chgData name="Monalisa Bangera" userId="94569ecb-86ee-4adc-9945-a91ec8387cfc" providerId="ADAL" clId="{DD4F113F-9652-4C2D-844D-BEB549DC166C}" dt="2025-08-20T00:59:35.135" v="259" actId="478"/>
          <ac:spMkLst>
            <pc:docMk/>
            <pc:sldMk cId="115221853" sldId="2147471166"/>
            <ac:spMk id="2048" creationId="{4B1D7A45-157D-DBE6-7240-0810FCDC1732}"/>
          </ac:spMkLst>
        </pc:spChg>
        <pc:spChg chg="del mod">
          <ac:chgData name="Monalisa Bangera" userId="94569ecb-86ee-4adc-9945-a91ec8387cfc" providerId="ADAL" clId="{DD4F113F-9652-4C2D-844D-BEB549DC166C}" dt="2025-08-20T00:59:46.301" v="262" actId="478"/>
          <ac:spMkLst>
            <pc:docMk/>
            <pc:sldMk cId="115221853" sldId="2147471166"/>
            <ac:spMk id="2051" creationId="{5E99D5C8-BDD5-09C8-39D1-E4C902B511BC}"/>
          </ac:spMkLst>
        </pc:spChg>
        <pc:spChg chg="del mod topLvl">
          <ac:chgData name="Monalisa Bangera" userId="94569ecb-86ee-4adc-9945-a91ec8387cfc" providerId="ADAL" clId="{DD4F113F-9652-4C2D-844D-BEB549DC166C}" dt="2025-08-20T00:59:54.275" v="265" actId="478"/>
          <ac:spMkLst>
            <pc:docMk/>
            <pc:sldMk cId="115221853" sldId="2147471166"/>
            <ac:spMk id="2053" creationId="{E4158973-1867-C3F4-46BF-EC286654213C}"/>
          </ac:spMkLst>
        </pc:spChg>
        <pc:spChg chg="del mod topLvl">
          <ac:chgData name="Monalisa Bangera" userId="94569ecb-86ee-4adc-9945-a91ec8387cfc" providerId="ADAL" clId="{DD4F113F-9652-4C2D-844D-BEB549DC166C}" dt="2025-08-20T00:59:55.978" v="266" actId="478"/>
          <ac:spMkLst>
            <pc:docMk/>
            <pc:sldMk cId="115221853" sldId="2147471166"/>
            <ac:spMk id="2055" creationId="{77A412B1-5F0A-63A3-7FC0-6347288698B6}"/>
          </ac:spMkLst>
        </pc:spChg>
        <pc:spChg chg="mod topLvl">
          <ac:chgData name="Monalisa Bangera" userId="94569ecb-86ee-4adc-9945-a91ec8387cfc" providerId="ADAL" clId="{DD4F113F-9652-4C2D-844D-BEB549DC166C}" dt="2025-08-20T01:24:14.220" v="375" actId="1037"/>
          <ac:spMkLst>
            <pc:docMk/>
            <pc:sldMk cId="115221853" sldId="2147471166"/>
            <ac:spMk id="2058" creationId="{D2C9723F-5EC3-B60F-15CF-E14852693C34}"/>
          </ac:spMkLst>
        </pc:spChg>
        <pc:spChg chg="mod">
          <ac:chgData name="Monalisa Bangera" userId="94569ecb-86ee-4adc-9945-a91ec8387cfc" providerId="ADAL" clId="{DD4F113F-9652-4C2D-844D-BEB549DC166C}" dt="2025-08-20T01:24:14.220" v="375" actId="1037"/>
          <ac:spMkLst>
            <pc:docMk/>
            <pc:sldMk cId="115221853" sldId="2147471166"/>
            <ac:spMk id="2061" creationId="{793E4111-0E79-66FE-CE65-9EF738B7A16C}"/>
          </ac:spMkLst>
        </pc:spChg>
        <pc:spChg chg="mod">
          <ac:chgData name="Monalisa Bangera" userId="94569ecb-86ee-4adc-9945-a91ec8387cfc" providerId="ADAL" clId="{DD4F113F-9652-4C2D-844D-BEB549DC166C}" dt="2025-08-20T00:57:04.102" v="207" actId="165"/>
          <ac:spMkLst>
            <pc:docMk/>
            <pc:sldMk cId="115221853" sldId="2147471166"/>
            <ac:spMk id="2064" creationId="{EC30CC08-E8BA-A8BA-0EE8-56317D817D1D}"/>
          </ac:spMkLst>
        </pc:spChg>
        <pc:spChg chg="mod topLvl">
          <ac:chgData name="Monalisa Bangera" userId="94569ecb-86ee-4adc-9945-a91ec8387cfc" providerId="ADAL" clId="{DD4F113F-9652-4C2D-844D-BEB549DC166C}" dt="2025-08-20T01:05:35.541" v="324" actId="1076"/>
          <ac:spMkLst>
            <pc:docMk/>
            <pc:sldMk cId="115221853" sldId="2147471166"/>
            <ac:spMk id="2067" creationId="{68B16B0C-5A22-367B-EAF1-2F365DE9AEB8}"/>
          </ac:spMkLst>
        </pc:spChg>
        <pc:grpChg chg="add del mod">
          <ac:chgData name="Monalisa Bangera" userId="94569ecb-86ee-4adc-9945-a91ec8387cfc" providerId="ADAL" clId="{DD4F113F-9652-4C2D-844D-BEB549DC166C}" dt="2025-08-20T00:59:30.719" v="258" actId="1038"/>
          <ac:grpSpMkLst>
            <pc:docMk/>
            <pc:sldMk cId="115221853" sldId="2147471166"/>
            <ac:grpSpMk id="6" creationId="{FAA1AC40-5332-6122-77BF-71549E2EAE9C}"/>
          </ac:grpSpMkLst>
        </pc:grpChg>
        <pc:grpChg chg="mod">
          <ac:chgData name="Monalisa Bangera" userId="94569ecb-86ee-4adc-9945-a91ec8387cfc" providerId="ADAL" clId="{DD4F113F-9652-4C2D-844D-BEB549DC166C}" dt="2025-08-20T01:05:17.478" v="321" actId="1076"/>
          <ac:grpSpMkLst>
            <pc:docMk/>
            <pc:sldMk cId="115221853" sldId="2147471166"/>
            <ac:grpSpMk id="8" creationId="{3A9EAD89-65F9-676A-BD9E-17011EC33293}"/>
          </ac:grpSpMkLst>
        </pc:grpChg>
        <pc:grpChg chg="mod">
          <ac:chgData name="Monalisa Bangera" userId="94569ecb-86ee-4adc-9945-a91ec8387cfc" providerId="ADAL" clId="{DD4F113F-9652-4C2D-844D-BEB549DC166C}" dt="2025-08-20T01:05:04.005" v="319" actId="1076"/>
          <ac:grpSpMkLst>
            <pc:docMk/>
            <pc:sldMk cId="115221853" sldId="2147471166"/>
            <ac:grpSpMk id="9" creationId="{19A01A39-78CF-1193-DCAA-22F1E3445034}"/>
          </ac:grpSpMkLst>
        </pc:grpChg>
        <pc:grpChg chg="mod">
          <ac:chgData name="Monalisa Bangera" userId="94569ecb-86ee-4adc-9945-a91ec8387cfc" providerId="ADAL" clId="{DD4F113F-9652-4C2D-844D-BEB549DC166C}" dt="2025-08-20T00:38:09.202" v="41" actId="164"/>
          <ac:grpSpMkLst>
            <pc:docMk/>
            <pc:sldMk cId="115221853" sldId="2147471166"/>
            <ac:grpSpMk id="11" creationId="{76EDD83A-BED3-E3E7-2F2F-CDBE64F5E547}"/>
          </ac:grpSpMkLst>
        </pc:grpChg>
        <pc:grpChg chg="add del mod">
          <ac:chgData name="Monalisa Bangera" userId="94569ecb-86ee-4adc-9945-a91ec8387cfc" providerId="ADAL" clId="{DD4F113F-9652-4C2D-844D-BEB549DC166C}" dt="2025-08-20T00:39:27.801" v="50" actId="164"/>
          <ac:grpSpMkLst>
            <pc:docMk/>
            <pc:sldMk cId="115221853" sldId="2147471166"/>
            <ac:grpSpMk id="12" creationId="{4DB05D5B-AE34-1A8C-CA08-2524A1D2AD47}"/>
          </ac:grpSpMkLst>
        </pc:grpChg>
        <pc:grpChg chg="add del mod">
          <ac:chgData name="Monalisa Bangera" userId="94569ecb-86ee-4adc-9945-a91ec8387cfc" providerId="ADAL" clId="{DD4F113F-9652-4C2D-844D-BEB549DC166C}" dt="2025-08-20T00:38:13.538" v="43" actId="478"/>
          <ac:grpSpMkLst>
            <pc:docMk/>
            <pc:sldMk cId="115221853" sldId="2147471166"/>
            <ac:grpSpMk id="13" creationId="{3CAE65F5-F8E6-76DC-E634-7C5391762D05}"/>
          </ac:grpSpMkLst>
        </pc:grpChg>
        <pc:grpChg chg="add mod">
          <ac:chgData name="Monalisa Bangera" userId="94569ecb-86ee-4adc-9945-a91ec8387cfc" providerId="ADAL" clId="{DD4F113F-9652-4C2D-844D-BEB549DC166C}" dt="2025-08-20T00:39:27.801" v="50" actId="164"/>
          <ac:grpSpMkLst>
            <pc:docMk/>
            <pc:sldMk cId="115221853" sldId="2147471166"/>
            <ac:grpSpMk id="14" creationId="{9919284B-A197-6043-A045-960185BB3539}"/>
          </ac:grpSpMkLst>
        </pc:grpChg>
        <pc:grpChg chg="add mod">
          <ac:chgData name="Monalisa Bangera" userId="94569ecb-86ee-4adc-9945-a91ec8387cfc" providerId="ADAL" clId="{DD4F113F-9652-4C2D-844D-BEB549DC166C}" dt="2025-08-20T00:59:30.719" v="258" actId="1038"/>
          <ac:grpSpMkLst>
            <pc:docMk/>
            <pc:sldMk cId="115221853" sldId="2147471166"/>
            <ac:grpSpMk id="16" creationId="{EE538907-4C44-B10F-5199-E35F1C82D772}"/>
          </ac:grpSpMkLst>
        </pc:grpChg>
        <pc:grpChg chg="add del mod">
          <ac:chgData name="Monalisa Bangera" userId="94569ecb-86ee-4adc-9945-a91ec8387cfc" providerId="ADAL" clId="{DD4F113F-9652-4C2D-844D-BEB549DC166C}" dt="2025-08-20T01:02:39.942" v="288" actId="164"/>
          <ac:grpSpMkLst>
            <pc:docMk/>
            <pc:sldMk cId="115221853" sldId="2147471166"/>
            <ac:grpSpMk id="23" creationId="{608B5CD4-3968-99AC-B03F-3B48A087C8D7}"/>
          </ac:grpSpMkLst>
        </pc:grpChg>
        <pc:grpChg chg="add del mod">
          <ac:chgData name="Monalisa Bangera" userId="94569ecb-86ee-4adc-9945-a91ec8387cfc" providerId="ADAL" clId="{DD4F113F-9652-4C2D-844D-BEB549DC166C}" dt="2025-08-20T01:02:43.607" v="290" actId="478"/>
          <ac:grpSpMkLst>
            <pc:docMk/>
            <pc:sldMk cId="115221853" sldId="2147471166"/>
            <ac:grpSpMk id="24" creationId="{A900A4CF-CF5B-E9DD-8E42-3CF7A116D155}"/>
          </ac:grpSpMkLst>
        </pc:grpChg>
        <pc:grpChg chg="add mod">
          <ac:chgData name="Monalisa Bangera" userId="94569ecb-86ee-4adc-9945-a91ec8387cfc" providerId="ADAL" clId="{DD4F113F-9652-4C2D-844D-BEB549DC166C}" dt="2025-08-20T01:05:35.541" v="324" actId="1076"/>
          <ac:grpSpMkLst>
            <pc:docMk/>
            <pc:sldMk cId="115221853" sldId="2147471166"/>
            <ac:grpSpMk id="25" creationId="{FAAB106F-FEB7-3ECE-0053-18A4CA9470B1}"/>
          </ac:grpSpMkLst>
        </pc:grpChg>
        <pc:grpChg chg="add del">
          <ac:chgData name="Monalisa Bangera" userId="94569ecb-86ee-4adc-9945-a91ec8387cfc" providerId="ADAL" clId="{DD4F113F-9652-4C2D-844D-BEB549DC166C}" dt="2025-08-20T01:07:53.203" v="345" actId="478"/>
          <ac:grpSpMkLst>
            <pc:docMk/>
            <pc:sldMk cId="115221853" sldId="2147471166"/>
            <ac:grpSpMk id="32" creationId="{5837C6D1-5DA6-FBE4-41B7-7ED7E6276199}"/>
          </ac:grpSpMkLst>
        </pc:grpChg>
        <pc:picChg chg="add mod">
          <ac:chgData name="Monalisa Bangera" userId="94569ecb-86ee-4adc-9945-a91ec8387cfc" providerId="ADAL" clId="{DD4F113F-9652-4C2D-844D-BEB549DC166C}" dt="2025-08-20T00:44:45.007" v="123" actId="1076"/>
          <ac:picMkLst>
            <pc:docMk/>
            <pc:sldMk cId="115221853" sldId="2147471166"/>
            <ac:picMk id="10" creationId="{CDC3F508-AF7A-F23D-AC24-964184D2EC28}"/>
          </ac:picMkLst>
        </pc:picChg>
        <pc:picChg chg="add mod">
          <ac:chgData name="Monalisa Bangera" userId="94569ecb-86ee-4adc-9945-a91ec8387cfc" providerId="ADAL" clId="{DD4F113F-9652-4C2D-844D-BEB549DC166C}" dt="2025-08-20T00:44:35.107" v="122" actId="1076"/>
          <ac:picMkLst>
            <pc:docMk/>
            <pc:sldMk cId="115221853" sldId="2147471166"/>
            <ac:picMk id="15" creationId="{44B56C95-858E-BA36-4936-D70ED76CFB33}"/>
          </ac:picMkLst>
        </pc:picChg>
        <pc:picChg chg="mod">
          <ac:chgData name="Monalisa Bangera" userId="94569ecb-86ee-4adc-9945-a91ec8387cfc" providerId="ADAL" clId="{DD4F113F-9652-4C2D-844D-BEB549DC166C}" dt="2025-08-20T00:59:30.719" v="258" actId="1038"/>
          <ac:picMkLst>
            <pc:docMk/>
            <pc:sldMk cId="115221853" sldId="2147471166"/>
            <ac:picMk id="1026" creationId="{D6E1FEF0-2A23-C4BB-E46E-3DED3131EBFD}"/>
          </ac:picMkLst>
        </pc:picChg>
        <pc:picChg chg="mod">
          <ac:chgData name="Monalisa Bangera" userId="94569ecb-86ee-4adc-9945-a91ec8387cfc" providerId="ADAL" clId="{DD4F113F-9652-4C2D-844D-BEB549DC166C}" dt="2025-08-20T01:04:51.869" v="317" actId="1076"/>
          <ac:picMkLst>
            <pc:docMk/>
            <pc:sldMk cId="115221853" sldId="2147471166"/>
            <ac:picMk id="1028" creationId="{C296DFEF-BEB5-4BCD-BCC0-4C542DCBF037}"/>
          </ac:picMkLst>
        </pc:picChg>
        <pc:picChg chg="mod">
          <ac:chgData name="Monalisa Bangera" userId="94569ecb-86ee-4adc-9945-a91ec8387cfc" providerId="ADAL" clId="{DD4F113F-9652-4C2D-844D-BEB549DC166C}" dt="2025-08-20T00:55:07.886" v="196" actId="14100"/>
          <ac:picMkLst>
            <pc:docMk/>
            <pc:sldMk cId="115221853" sldId="2147471166"/>
            <ac:picMk id="1030" creationId="{2C143CEC-BD65-315F-26CC-5059C4186357}"/>
          </ac:picMkLst>
        </pc:picChg>
        <pc:picChg chg="mod">
          <ac:chgData name="Monalisa Bangera" userId="94569ecb-86ee-4adc-9945-a91ec8387cfc" providerId="ADAL" clId="{DD4F113F-9652-4C2D-844D-BEB549DC166C}" dt="2025-08-20T00:55:18.761" v="200" actId="1038"/>
          <ac:picMkLst>
            <pc:docMk/>
            <pc:sldMk cId="115221853" sldId="2147471166"/>
            <ac:picMk id="1032" creationId="{920056CD-4373-348D-1483-8B2E24894558}"/>
          </ac:picMkLst>
        </pc:picChg>
        <pc:picChg chg="mod">
          <ac:chgData name="Monalisa Bangera" userId="94569ecb-86ee-4adc-9945-a91ec8387cfc" providerId="ADAL" clId="{DD4F113F-9652-4C2D-844D-BEB549DC166C}" dt="2025-08-20T01:05:35.541" v="324" actId="1076"/>
          <ac:picMkLst>
            <pc:docMk/>
            <pc:sldMk cId="115221853" sldId="2147471166"/>
            <ac:picMk id="1034" creationId="{92F91F0E-4494-33B7-8188-63BB01EF8581}"/>
          </ac:picMkLst>
        </pc:picChg>
        <pc:picChg chg="mod">
          <ac:chgData name="Monalisa Bangera" userId="94569ecb-86ee-4adc-9945-a91ec8387cfc" providerId="ADAL" clId="{DD4F113F-9652-4C2D-844D-BEB549DC166C}" dt="2025-08-20T01:01:30.122" v="278" actId="1037"/>
          <ac:picMkLst>
            <pc:docMk/>
            <pc:sldMk cId="115221853" sldId="2147471166"/>
            <ac:picMk id="1070" creationId="{8FB5A543-32B7-D14F-1451-E68DC49E4044}"/>
          </ac:picMkLst>
        </pc:picChg>
        <pc:picChg chg="mod">
          <ac:chgData name="Monalisa Bangera" userId="94569ecb-86ee-4adc-9945-a91ec8387cfc" providerId="ADAL" clId="{DD4F113F-9652-4C2D-844D-BEB549DC166C}" dt="2025-08-20T00:53:57.886" v="172" actId="1037"/>
          <ac:picMkLst>
            <pc:docMk/>
            <pc:sldMk cId="115221853" sldId="2147471166"/>
            <ac:picMk id="1119" creationId="{7E32F2E8-A4FC-72D4-2FC5-604F1C8B2927}"/>
          </ac:picMkLst>
        </pc:picChg>
        <pc:picChg chg="mod">
          <ac:chgData name="Monalisa Bangera" userId="94569ecb-86ee-4adc-9945-a91ec8387cfc" providerId="ADAL" clId="{DD4F113F-9652-4C2D-844D-BEB549DC166C}" dt="2025-08-20T00:59:30.719" v="258" actId="1038"/>
          <ac:picMkLst>
            <pc:docMk/>
            <pc:sldMk cId="115221853" sldId="2147471166"/>
            <ac:picMk id="1146" creationId="{164C9597-D576-0F2E-1CD2-96CC8D64BAF0}"/>
          </ac:picMkLst>
        </pc:picChg>
        <pc:picChg chg="mod">
          <ac:chgData name="Monalisa Bangera" userId="94569ecb-86ee-4adc-9945-a91ec8387cfc" providerId="ADAL" clId="{DD4F113F-9652-4C2D-844D-BEB549DC166C}" dt="2025-08-20T01:04:58.180" v="318" actId="1076"/>
          <ac:picMkLst>
            <pc:docMk/>
            <pc:sldMk cId="115221853" sldId="2147471166"/>
            <ac:picMk id="1151" creationId="{E2D67385-5DEC-0E28-B58D-F2F35D447509}"/>
          </ac:picMkLst>
        </pc:picChg>
        <pc:picChg chg="mod">
          <ac:chgData name="Monalisa Bangera" userId="94569ecb-86ee-4adc-9945-a91ec8387cfc" providerId="ADAL" clId="{DD4F113F-9652-4C2D-844D-BEB549DC166C}" dt="2025-08-20T01:07:50.121" v="343" actId="164"/>
          <ac:picMkLst>
            <pc:docMk/>
            <pc:sldMk cId="115221853" sldId="2147471166"/>
            <ac:picMk id="2049" creationId="{0424E8E9-769F-CDAD-F644-FBEE35AAF9C7}"/>
          </ac:picMkLst>
        </pc:picChg>
        <pc:picChg chg="del mod">
          <ac:chgData name="Monalisa Bangera" userId="94569ecb-86ee-4adc-9945-a91ec8387cfc" providerId="ADAL" clId="{DD4F113F-9652-4C2D-844D-BEB549DC166C}" dt="2025-08-20T01:34:30.815" v="376" actId="478"/>
          <ac:picMkLst>
            <pc:docMk/>
            <pc:sldMk cId="115221853" sldId="2147471166"/>
            <ac:picMk id="2050" creationId="{73A92B9E-A85E-2885-1B04-0DDED8B26AEE}"/>
          </ac:picMkLst>
        </pc:picChg>
        <pc:picChg chg="mod">
          <ac:chgData name="Monalisa Bangera" userId="94569ecb-86ee-4adc-9945-a91ec8387cfc" providerId="ADAL" clId="{DD4F113F-9652-4C2D-844D-BEB549DC166C}" dt="2025-08-20T01:05:24.282" v="322" actId="1076"/>
          <ac:picMkLst>
            <pc:docMk/>
            <pc:sldMk cId="115221853" sldId="2147471166"/>
            <ac:picMk id="2052" creationId="{E5E40F83-E34B-E5A6-D40C-D2550E96DE99}"/>
          </ac:picMkLst>
        </pc:picChg>
        <pc:picChg chg="mod">
          <ac:chgData name="Monalisa Bangera" userId="94569ecb-86ee-4adc-9945-a91ec8387cfc" providerId="ADAL" clId="{DD4F113F-9652-4C2D-844D-BEB549DC166C}" dt="2025-08-20T01:05:42.565" v="325" actId="1076"/>
          <ac:picMkLst>
            <pc:docMk/>
            <pc:sldMk cId="115221853" sldId="2147471166"/>
            <ac:picMk id="2054" creationId="{BECE9087-2B96-1F7E-2935-275B1ECC77E7}"/>
          </ac:picMkLst>
        </pc:picChg>
        <pc:cxnChg chg="mod">
          <ac:chgData name="Monalisa Bangera" userId="94569ecb-86ee-4adc-9945-a91ec8387cfc" providerId="ADAL" clId="{DD4F113F-9652-4C2D-844D-BEB549DC166C}" dt="2025-08-20T01:14:46.555" v="370" actId="14100"/>
          <ac:cxnSpMkLst>
            <pc:docMk/>
            <pc:sldMk cId="115221853" sldId="2147471166"/>
            <ac:cxnSpMk id="48" creationId="{CCF317C3-53A8-006D-B7FC-9F9B9BD7611D}"/>
          </ac:cxnSpMkLst>
        </pc:cxnChg>
        <pc:cxnChg chg="mod">
          <ac:chgData name="Monalisa Bangera" userId="94569ecb-86ee-4adc-9945-a91ec8387cfc" providerId="ADAL" clId="{DD4F113F-9652-4C2D-844D-BEB549DC166C}" dt="2025-08-20T01:02:39.942" v="288" actId="164"/>
          <ac:cxnSpMkLst>
            <pc:docMk/>
            <pc:sldMk cId="115221853" sldId="2147471166"/>
            <ac:cxnSpMk id="51" creationId="{2102D025-1AC4-A912-E5B5-7B41CD57109F}"/>
          </ac:cxnSpMkLst>
        </pc:cxnChg>
        <pc:cxnChg chg="mod">
          <ac:chgData name="Monalisa Bangera" userId="94569ecb-86ee-4adc-9945-a91ec8387cfc" providerId="ADAL" clId="{DD4F113F-9652-4C2D-844D-BEB549DC166C}" dt="2025-08-20T00:52:34.742" v="153" actId="208"/>
          <ac:cxnSpMkLst>
            <pc:docMk/>
            <pc:sldMk cId="115221853" sldId="2147471166"/>
            <ac:cxnSpMk id="54" creationId="{A62C1889-A726-F753-A048-CF40FD142405}"/>
          </ac:cxnSpMkLst>
        </pc:cxnChg>
        <pc:cxnChg chg="mod">
          <ac:chgData name="Monalisa Bangera" userId="94569ecb-86ee-4adc-9945-a91ec8387cfc" providerId="ADAL" clId="{DD4F113F-9652-4C2D-844D-BEB549DC166C}" dt="2025-08-20T01:14:54.016" v="371" actId="14100"/>
          <ac:cxnSpMkLst>
            <pc:docMk/>
            <pc:sldMk cId="115221853" sldId="2147471166"/>
            <ac:cxnSpMk id="56" creationId="{4C88D5A4-D0CE-92B3-1C35-E61E66971A59}"/>
          </ac:cxnSpMkLst>
        </pc:cxnChg>
        <pc:cxnChg chg="mod">
          <ac:chgData name="Monalisa Bangera" userId="94569ecb-86ee-4adc-9945-a91ec8387cfc" providerId="ADAL" clId="{DD4F113F-9652-4C2D-844D-BEB549DC166C}" dt="2025-08-20T01:15:07.185" v="372" actId="14100"/>
          <ac:cxnSpMkLst>
            <pc:docMk/>
            <pc:sldMk cId="115221853" sldId="2147471166"/>
            <ac:cxnSpMk id="58" creationId="{3DDB7AB5-2D1E-61B0-8455-E6E87C6F59DB}"/>
          </ac:cxnSpMkLst>
        </pc:cxnChg>
        <pc:cxnChg chg="mod">
          <ac:chgData name="Monalisa Bangera" userId="94569ecb-86ee-4adc-9945-a91ec8387cfc" providerId="ADAL" clId="{DD4F113F-9652-4C2D-844D-BEB549DC166C}" dt="2025-08-20T01:15:17.738" v="373" actId="14100"/>
          <ac:cxnSpMkLst>
            <pc:docMk/>
            <pc:sldMk cId="115221853" sldId="2147471166"/>
            <ac:cxnSpMk id="60" creationId="{2A892432-D83E-EB96-C95B-B3979322C5DF}"/>
          </ac:cxnSpMkLst>
        </pc:cxnChg>
        <pc:cxnChg chg="mod">
          <ac:chgData name="Monalisa Bangera" userId="94569ecb-86ee-4adc-9945-a91ec8387cfc" providerId="ADAL" clId="{DD4F113F-9652-4C2D-844D-BEB549DC166C}" dt="2025-08-20T01:06:27.143" v="331" actId="14100"/>
          <ac:cxnSpMkLst>
            <pc:docMk/>
            <pc:sldMk cId="115221853" sldId="2147471166"/>
            <ac:cxnSpMk id="1134" creationId="{00023F45-9DD9-29CF-EB99-0AEFB6372F4E}"/>
          </ac:cxnSpMkLst>
        </pc:cxnChg>
        <pc:cxnChg chg="mod">
          <ac:chgData name="Monalisa Bangera" userId="94569ecb-86ee-4adc-9945-a91ec8387cfc" providerId="ADAL" clId="{DD4F113F-9652-4C2D-844D-BEB549DC166C}" dt="2025-08-20T01:06:54.531" v="335" actId="14100"/>
          <ac:cxnSpMkLst>
            <pc:docMk/>
            <pc:sldMk cId="115221853" sldId="2147471166"/>
            <ac:cxnSpMk id="1136" creationId="{FCE2A95C-D452-7155-FE9E-6E1874890DC4}"/>
          </ac:cxnSpMkLst>
        </pc:cxnChg>
        <pc:cxnChg chg="mod">
          <ac:chgData name="Monalisa Bangera" userId="94569ecb-86ee-4adc-9945-a91ec8387cfc" providerId="ADAL" clId="{DD4F113F-9652-4C2D-844D-BEB549DC166C}" dt="2025-08-20T01:07:22.276" v="340" actId="1076"/>
          <ac:cxnSpMkLst>
            <pc:docMk/>
            <pc:sldMk cId="115221853" sldId="2147471166"/>
            <ac:cxnSpMk id="1138" creationId="{0535A09E-0093-288A-CC81-B7E0EA83E683}"/>
          </ac:cxnSpMkLst>
        </pc:cxnChg>
        <pc:cxnChg chg="mod">
          <ac:chgData name="Monalisa Bangera" userId="94569ecb-86ee-4adc-9945-a91ec8387cfc" providerId="ADAL" clId="{DD4F113F-9652-4C2D-844D-BEB549DC166C}" dt="2025-08-20T01:06:17.731" v="330" actId="14100"/>
          <ac:cxnSpMkLst>
            <pc:docMk/>
            <pc:sldMk cId="115221853" sldId="2147471166"/>
            <ac:cxnSpMk id="1140" creationId="{98808B41-2868-6AE7-CB20-75DF24A5938E}"/>
          </ac:cxnSpMkLst>
        </pc:cxnChg>
        <pc:cxnChg chg="mod">
          <ac:chgData name="Monalisa Bangera" userId="94569ecb-86ee-4adc-9945-a91ec8387cfc" providerId="ADAL" clId="{DD4F113F-9652-4C2D-844D-BEB549DC166C}" dt="2025-08-20T01:06:59.999" v="336" actId="1076"/>
          <ac:cxnSpMkLst>
            <pc:docMk/>
            <pc:sldMk cId="115221853" sldId="2147471166"/>
            <ac:cxnSpMk id="1142" creationId="{D142188B-52C0-2024-24BC-745543A6E2B7}"/>
          </ac:cxnSpMkLst>
        </pc:cxnChg>
      </pc:sldChg>
    </pc:docChg>
  </pc:docChgLst>
  <pc:docChgLst>
    <pc:chgData name="Monalisa Bangera" userId="94569ecb-86ee-4adc-9945-a91ec8387cfc" providerId="ADAL" clId="{5F1C10B8-2240-4454-AE20-0DD6314A9760}"/>
    <pc:docChg chg="custSel modSld">
      <pc:chgData name="Monalisa Bangera" userId="94569ecb-86ee-4adc-9945-a91ec8387cfc" providerId="ADAL" clId="{5F1C10B8-2240-4454-AE20-0DD6314A9760}" dt="2025-08-04T00:40:58.162" v="84" actId="1076"/>
      <pc:docMkLst>
        <pc:docMk/>
      </pc:docMkLst>
      <pc:sldChg chg="delSp modSp mod">
        <pc:chgData name="Monalisa Bangera" userId="94569ecb-86ee-4adc-9945-a91ec8387cfc" providerId="ADAL" clId="{5F1C10B8-2240-4454-AE20-0DD6314A9760}" dt="2025-08-04T00:40:58.162" v="84" actId="1076"/>
        <pc:sldMkLst>
          <pc:docMk/>
          <pc:sldMk cId="115221853" sldId="2147471166"/>
        </pc:sldMkLst>
        <pc:spChg chg="mod">
          <ac:chgData name="Monalisa Bangera" userId="94569ecb-86ee-4adc-9945-a91ec8387cfc" providerId="ADAL" clId="{5F1C10B8-2240-4454-AE20-0DD6314A9760}" dt="2025-08-04T00:40:58.162" v="84" actId="1076"/>
          <ac:spMkLst>
            <pc:docMk/>
            <pc:sldMk cId="115221853" sldId="2147471166"/>
            <ac:spMk id="1133" creationId="{907B4AD3-9C31-85B8-0262-8576776AA62A}"/>
          </ac:spMkLst>
        </pc:spChg>
        <pc:spChg chg="mod">
          <ac:chgData name="Monalisa Bangera" userId="94569ecb-86ee-4adc-9945-a91ec8387cfc" providerId="ADAL" clId="{5F1C10B8-2240-4454-AE20-0DD6314A9760}" dt="2025-08-04T00:40:46.153" v="83" actId="1037"/>
          <ac:spMkLst>
            <pc:docMk/>
            <pc:sldMk cId="115221853" sldId="2147471166"/>
            <ac:spMk id="1137" creationId="{F8D6244B-8057-B11B-92C1-90830A1B5C40}"/>
          </ac:spMkLst>
        </pc:spChg>
        <pc:spChg chg="mod">
          <ac:chgData name="Monalisa Bangera" userId="94569ecb-86ee-4adc-9945-a91ec8387cfc" providerId="ADAL" clId="{5F1C10B8-2240-4454-AE20-0DD6314A9760}" dt="2025-08-04T00:40:46.153" v="83" actId="1037"/>
          <ac:spMkLst>
            <pc:docMk/>
            <pc:sldMk cId="115221853" sldId="2147471166"/>
            <ac:spMk id="1139" creationId="{7F76B106-7805-EA30-7DFC-59B74A1811D4}"/>
          </ac:spMkLst>
        </pc:spChg>
        <pc:spChg chg="mod">
          <ac:chgData name="Monalisa Bangera" userId="94569ecb-86ee-4adc-9945-a91ec8387cfc" providerId="ADAL" clId="{5F1C10B8-2240-4454-AE20-0DD6314A9760}" dt="2025-08-04T00:40:46.153" v="83" actId="1037"/>
          <ac:spMkLst>
            <pc:docMk/>
            <pc:sldMk cId="115221853" sldId="2147471166"/>
            <ac:spMk id="1148" creationId="{D8BE78CB-D913-DC63-3DBD-63F011E8B98F}"/>
          </ac:spMkLst>
        </pc:spChg>
        <pc:spChg chg="mod">
          <ac:chgData name="Monalisa Bangera" userId="94569ecb-86ee-4adc-9945-a91ec8387cfc" providerId="ADAL" clId="{5F1C10B8-2240-4454-AE20-0DD6314A9760}" dt="2025-08-04T00:40:46.153" v="83" actId="1037"/>
          <ac:spMkLst>
            <pc:docMk/>
            <pc:sldMk cId="115221853" sldId="2147471166"/>
            <ac:spMk id="1150" creationId="{2013D2A9-2CBD-6263-AB16-491DFEF383CA}"/>
          </ac:spMkLst>
        </pc:spChg>
        <pc:spChg chg="mod">
          <ac:chgData name="Monalisa Bangera" userId="94569ecb-86ee-4adc-9945-a91ec8387cfc" providerId="ADAL" clId="{5F1C10B8-2240-4454-AE20-0DD6314A9760}" dt="2025-08-04T00:40:46.153" v="83" actId="1037"/>
          <ac:spMkLst>
            <pc:docMk/>
            <pc:sldMk cId="115221853" sldId="2147471166"/>
            <ac:spMk id="2058" creationId="{D2C9723F-5EC3-B60F-15CF-E14852693C34}"/>
          </ac:spMkLst>
        </pc:spChg>
        <pc:spChg chg="mod">
          <ac:chgData name="Monalisa Bangera" userId="94569ecb-86ee-4adc-9945-a91ec8387cfc" providerId="ADAL" clId="{5F1C10B8-2240-4454-AE20-0DD6314A9760}" dt="2025-08-04T00:40:46.153" v="83" actId="1037"/>
          <ac:spMkLst>
            <pc:docMk/>
            <pc:sldMk cId="115221853" sldId="2147471166"/>
            <ac:spMk id="2061" creationId="{793E4111-0E79-66FE-CE65-9EF738B7A16C}"/>
          </ac:spMkLst>
        </pc:spChg>
        <pc:spChg chg="mod">
          <ac:chgData name="Monalisa Bangera" userId="94569ecb-86ee-4adc-9945-a91ec8387cfc" providerId="ADAL" clId="{5F1C10B8-2240-4454-AE20-0DD6314A9760}" dt="2025-08-04T00:40:46.153" v="83" actId="1037"/>
          <ac:spMkLst>
            <pc:docMk/>
            <pc:sldMk cId="115221853" sldId="2147471166"/>
            <ac:spMk id="2064" creationId="{EC30CC08-E8BA-A8BA-0EE8-56317D817D1D}"/>
          </ac:spMkLst>
        </pc:spChg>
        <pc:spChg chg="mod">
          <ac:chgData name="Monalisa Bangera" userId="94569ecb-86ee-4adc-9945-a91ec8387cfc" providerId="ADAL" clId="{5F1C10B8-2240-4454-AE20-0DD6314A9760}" dt="2025-08-04T00:40:46.153" v="83" actId="1037"/>
          <ac:spMkLst>
            <pc:docMk/>
            <pc:sldMk cId="115221853" sldId="2147471166"/>
            <ac:spMk id="2067" creationId="{68B16B0C-5A22-367B-EAF1-2F365DE9AEB8}"/>
          </ac:spMkLst>
        </pc:spChg>
        <pc:cxnChg chg="mod">
          <ac:chgData name="Monalisa Bangera" userId="94569ecb-86ee-4adc-9945-a91ec8387cfc" providerId="ADAL" clId="{5F1C10B8-2240-4454-AE20-0DD6314A9760}" dt="2025-08-04T00:40:19.569" v="5" actId="14100"/>
          <ac:cxnSpMkLst>
            <pc:docMk/>
            <pc:sldMk cId="115221853" sldId="2147471166"/>
            <ac:cxnSpMk id="1138" creationId="{0535A09E-0093-288A-CC81-B7E0EA83E68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CF9BF-F57E-4DB6-9F51-9404F5E86E93}" type="datetimeFigureOut">
              <a:rPr lang="en-NZ" smtClean="0"/>
              <a:t>20/08/2025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1143000"/>
            <a:ext cx="413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6648F-FB81-4704-93E1-E3109F0295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317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D6351-A9F0-B160-3DC0-4AA3E3B94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ECB512-E175-95A7-2B81-AA962A9CD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63663" y="1143000"/>
            <a:ext cx="41306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1FD56F-4E1E-E1F9-489B-DF356842E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826B3-CC61-6292-F79D-1A57872079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BB0EC-24A8-4963-A089-B9FBD693BD93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98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0509"/>
            <a:ext cx="10363200" cy="3170755"/>
          </a:xfrm>
        </p:spPr>
        <p:txBody>
          <a:bodyPr anchor="b"/>
          <a:lstStyle>
            <a:lvl1pPr algn="ctr">
              <a:defRPr sz="7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83540"/>
            <a:ext cx="9144000" cy="2198867"/>
          </a:xfrm>
        </p:spPr>
        <p:txBody>
          <a:bodyPr/>
          <a:lstStyle>
            <a:lvl1pPr marL="0" indent="0" algn="ctr">
              <a:buNone/>
              <a:defRPr sz="3187"/>
            </a:lvl1pPr>
            <a:lvl2pPr marL="607162" indent="0" algn="ctr">
              <a:buNone/>
              <a:defRPr sz="2656"/>
            </a:lvl2pPr>
            <a:lvl3pPr marL="1214323" indent="0" algn="ctr">
              <a:buNone/>
              <a:defRPr sz="2390"/>
            </a:lvl3pPr>
            <a:lvl4pPr marL="1821485" indent="0" algn="ctr">
              <a:buNone/>
              <a:defRPr sz="2125"/>
            </a:lvl4pPr>
            <a:lvl5pPr marL="2428646" indent="0" algn="ctr">
              <a:buNone/>
              <a:defRPr sz="2125"/>
            </a:lvl5pPr>
            <a:lvl6pPr marL="3035808" indent="0" algn="ctr">
              <a:buNone/>
              <a:defRPr sz="2125"/>
            </a:lvl6pPr>
            <a:lvl7pPr marL="3642970" indent="0" algn="ctr">
              <a:buNone/>
              <a:defRPr sz="2125"/>
            </a:lvl7pPr>
            <a:lvl8pPr marL="4250131" indent="0" algn="ctr">
              <a:buNone/>
              <a:defRPr sz="2125"/>
            </a:lvl8pPr>
            <a:lvl9pPr marL="4857293" indent="0" algn="ctr">
              <a:buNone/>
              <a:defRPr sz="212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214F-F637-41FD-BE15-E09656B8C321}" type="datetimeFigureOut">
              <a:rPr lang="en-NZ" smtClean="0"/>
              <a:t>20/08/2025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CEA4-13B8-4ECB-B3BA-16F27BCA1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733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214F-F637-41FD-BE15-E09656B8C321}" type="datetimeFigureOut">
              <a:rPr lang="en-NZ" smtClean="0"/>
              <a:t>20/08/2025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CEA4-13B8-4ECB-B3BA-16F27BCA1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54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4889"/>
            <a:ext cx="2628900" cy="7718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4889"/>
            <a:ext cx="7734300" cy="7718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214F-F637-41FD-BE15-E09656B8C321}" type="datetimeFigureOut">
              <a:rPr lang="en-NZ" smtClean="0"/>
              <a:t>20/08/2025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CEA4-13B8-4ECB-B3BA-16F27BCA1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510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only">
    <p:bg>
      <p:bgPr>
        <a:blipFill dpi="0" rotWithShape="1">
          <a:blip r:embed="rId2">
            <a:lum/>
          </a:blip>
          <a:srcRect/>
          <a:tile tx="-812800" ty="-19050" sx="1000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A0F0611-DB53-904F-D931-A58F9587E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" y="857472"/>
            <a:ext cx="10515600" cy="1046824"/>
          </a:xfrm>
          <a:prstGeom prst="rect">
            <a:avLst/>
          </a:prstGeom>
        </p:spPr>
        <p:txBody>
          <a:bodyPr anchor="t"/>
          <a:lstStyle>
            <a:lvl1pPr>
              <a:defRPr b="0">
                <a:latin typeface="+mj-lt"/>
              </a:defRPr>
            </a:lvl1pPr>
          </a:lstStyle>
          <a:p>
            <a:endParaRPr lang="en-NZ" b="1">
              <a:solidFill>
                <a:srgbClr val="30A1A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EE548C7-A5ED-B2F9-7FE9-C22650810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600" y="8441295"/>
            <a:ext cx="4114800" cy="484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NZ"/>
              <a:t>Draft graphics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6646BA-440B-2DD2-E70F-4AD1E39CC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8441295"/>
            <a:ext cx="2743200" cy="484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ECD0107-ED7C-4488-9FCF-9FF8D579D62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45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214F-F637-41FD-BE15-E09656B8C321}" type="datetimeFigureOut">
              <a:rPr lang="en-NZ" smtClean="0"/>
              <a:t>20/08/2025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CEA4-13B8-4ECB-B3BA-16F27BCA1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839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0550"/>
            <a:ext cx="10515600" cy="3788461"/>
          </a:xfrm>
        </p:spPr>
        <p:txBody>
          <a:bodyPr anchor="b"/>
          <a:lstStyle>
            <a:lvl1pPr>
              <a:defRPr sz="7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094852"/>
            <a:ext cx="10515600" cy="1992262"/>
          </a:xfrm>
        </p:spPr>
        <p:txBody>
          <a:bodyPr/>
          <a:lstStyle>
            <a:lvl1pPr marL="0" indent="0">
              <a:buNone/>
              <a:defRPr sz="3187">
                <a:solidFill>
                  <a:schemeClr val="tx1">
                    <a:tint val="82000"/>
                  </a:schemeClr>
                </a:solidFill>
              </a:defRPr>
            </a:lvl1pPr>
            <a:lvl2pPr marL="607162" indent="0">
              <a:buNone/>
              <a:defRPr sz="2656">
                <a:solidFill>
                  <a:schemeClr val="tx1">
                    <a:tint val="82000"/>
                  </a:schemeClr>
                </a:solidFill>
              </a:defRPr>
            </a:lvl2pPr>
            <a:lvl3pPr marL="1214323" indent="0">
              <a:buNone/>
              <a:defRPr sz="2390">
                <a:solidFill>
                  <a:schemeClr val="tx1">
                    <a:tint val="82000"/>
                  </a:schemeClr>
                </a:solidFill>
              </a:defRPr>
            </a:lvl3pPr>
            <a:lvl4pPr marL="1821485" indent="0">
              <a:buNone/>
              <a:defRPr sz="2125">
                <a:solidFill>
                  <a:schemeClr val="tx1">
                    <a:tint val="82000"/>
                  </a:schemeClr>
                </a:solidFill>
              </a:defRPr>
            </a:lvl4pPr>
            <a:lvl5pPr marL="2428646" indent="0">
              <a:buNone/>
              <a:defRPr sz="2125">
                <a:solidFill>
                  <a:schemeClr val="tx1">
                    <a:tint val="82000"/>
                  </a:schemeClr>
                </a:solidFill>
              </a:defRPr>
            </a:lvl5pPr>
            <a:lvl6pPr marL="3035808" indent="0">
              <a:buNone/>
              <a:defRPr sz="2125">
                <a:solidFill>
                  <a:schemeClr val="tx1">
                    <a:tint val="82000"/>
                  </a:schemeClr>
                </a:solidFill>
              </a:defRPr>
            </a:lvl6pPr>
            <a:lvl7pPr marL="3642970" indent="0">
              <a:buNone/>
              <a:defRPr sz="2125">
                <a:solidFill>
                  <a:schemeClr val="tx1">
                    <a:tint val="82000"/>
                  </a:schemeClr>
                </a:solidFill>
              </a:defRPr>
            </a:lvl7pPr>
            <a:lvl8pPr marL="4250131" indent="0">
              <a:buNone/>
              <a:defRPr sz="2125">
                <a:solidFill>
                  <a:schemeClr val="tx1">
                    <a:tint val="82000"/>
                  </a:schemeClr>
                </a:solidFill>
              </a:defRPr>
            </a:lvl8pPr>
            <a:lvl9pPr marL="4857293" indent="0">
              <a:buNone/>
              <a:defRPr sz="212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214F-F637-41FD-BE15-E09656B8C321}" type="datetimeFigureOut">
              <a:rPr lang="en-NZ" smtClean="0"/>
              <a:t>20/08/2025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CEA4-13B8-4ECB-B3BA-16F27BCA1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489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24447"/>
            <a:ext cx="5181600" cy="57786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24447"/>
            <a:ext cx="5181600" cy="57786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214F-F637-41FD-BE15-E09656B8C321}" type="datetimeFigureOut">
              <a:rPr lang="en-NZ" smtClean="0"/>
              <a:t>20/08/2025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CEA4-13B8-4ECB-B3BA-16F27BCA1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989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4891"/>
            <a:ext cx="10515600" cy="1760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32600"/>
            <a:ext cx="5157787" cy="1094163"/>
          </a:xfrm>
        </p:spPr>
        <p:txBody>
          <a:bodyPr anchor="b"/>
          <a:lstStyle>
            <a:lvl1pPr marL="0" indent="0">
              <a:buNone/>
              <a:defRPr sz="3187" b="1"/>
            </a:lvl1pPr>
            <a:lvl2pPr marL="607162" indent="0">
              <a:buNone/>
              <a:defRPr sz="2656" b="1"/>
            </a:lvl2pPr>
            <a:lvl3pPr marL="1214323" indent="0">
              <a:buNone/>
              <a:defRPr sz="2390" b="1"/>
            </a:lvl3pPr>
            <a:lvl4pPr marL="1821485" indent="0">
              <a:buNone/>
              <a:defRPr sz="2125" b="1"/>
            </a:lvl4pPr>
            <a:lvl5pPr marL="2428646" indent="0">
              <a:buNone/>
              <a:defRPr sz="2125" b="1"/>
            </a:lvl5pPr>
            <a:lvl6pPr marL="3035808" indent="0">
              <a:buNone/>
              <a:defRPr sz="2125" b="1"/>
            </a:lvl6pPr>
            <a:lvl7pPr marL="3642970" indent="0">
              <a:buNone/>
              <a:defRPr sz="2125" b="1"/>
            </a:lvl7pPr>
            <a:lvl8pPr marL="4250131" indent="0">
              <a:buNone/>
              <a:defRPr sz="2125" b="1"/>
            </a:lvl8pPr>
            <a:lvl9pPr marL="4857293" indent="0">
              <a:buNone/>
              <a:defRPr sz="2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26763"/>
            <a:ext cx="5157787" cy="4893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32600"/>
            <a:ext cx="5183188" cy="1094163"/>
          </a:xfrm>
        </p:spPr>
        <p:txBody>
          <a:bodyPr anchor="b"/>
          <a:lstStyle>
            <a:lvl1pPr marL="0" indent="0">
              <a:buNone/>
              <a:defRPr sz="3187" b="1"/>
            </a:lvl1pPr>
            <a:lvl2pPr marL="607162" indent="0">
              <a:buNone/>
              <a:defRPr sz="2656" b="1"/>
            </a:lvl2pPr>
            <a:lvl3pPr marL="1214323" indent="0">
              <a:buNone/>
              <a:defRPr sz="2390" b="1"/>
            </a:lvl3pPr>
            <a:lvl4pPr marL="1821485" indent="0">
              <a:buNone/>
              <a:defRPr sz="2125" b="1"/>
            </a:lvl4pPr>
            <a:lvl5pPr marL="2428646" indent="0">
              <a:buNone/>
              <a:defRPr sz="2125" b="1"/>
            </a:lvl5pPr>
            <a:lvl6pPr marL="3035808" indent="0">
              <a:buNone/>
              <a:defRPr sz="2125" b="1"/>
            </a:lvl6pPr>
            <a:lvl7pPr marL="3642970" indent="0">
              <a:buNone/>
              <a:defRPr sz="2125" b="1"/>
            </a:lvl7pPr>
            <a:lvl8pPr marL="4250131" indent="0">
              <a:buNone/>
              <a:defRPr sz="2125" b="1"/>
            </a:lvl8pPr>
            <a:lvl9pPr marL="4857293" indent="0">
              <a:buNone/>
              <a:defRPr sz="2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26763"/>
            <a:ext cx="5183188" cy="4893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214F-F637-41FD-BE15-E09656B8C321}" type="datetimeFigureOut">
              <a:rPr lang="en-NZ" smtClean="0"/>
              <a:t>20/08/2025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CEA4-13B8-4ECB-B3BA-16F27BCA1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681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214F-F637-41FD-BE15-E09656B8C321}" type="datetimeFigureOut">
              <a:rPr lang="en-NZ" smtClean="0"/>
              <a:t>20/08/2025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CEA4-13B8-4ECB-B3BA-16F27BCA1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42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214F-F637-41FD-BE15-E09656B8C321}" type="datetimeFigureOut">
              <a:rPr lang="en-NZ" smtClean="0"/>
              <a:t>20/08/2025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CEA4-13B8-4ECB-B3BA-16F27BCA1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954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7166"/>
            <a:ext cx="3932237" cy="2125081"/>
          </a:xfrm>
        </p:spPr>
        <p:txBody>
          <a:bodyPr anchor="b"/>
          <a:lstStyle>
            <a:lvl1pPr>
              <a:defRPr sz="4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1312"/>
            <a:ext cx="6172200" cy="6472219"/>
          </a:xfrm>
        </p:spPr>
        <p:txBody>
          <a:bodyPr/>
          <a:lstStyle>
            <a:lvl1pPr>
              <a:defRPr sz="4250"/>
            </a:lvl1pPr>
            <a:lvl2pPr>
              <a:defRPr sz="3718"/>
            </a:lvl2pPr>
            <a:lvl3pPr>
              <a:defRPr sz="3187"/>
            </a:lvl3pPr>
            <a:lvl4pPr>
              <a:defRPr sz="2656"/>
            </a:lvl4pPr>
            <a:lvl5pPr>
              <a:defRPr sz="2656"/>
            </a:lvl5pPr>
            <a:lvl6pPr>
              <a:defRPr sz="2656"/>
            </a:lvl6pPr>
            <a:lvl7pPr>
              <a:defRPr sz="2656"/>
            </a:lvl7pPr>
            <a:lvl8pPr>
              <a:defRPr sz="2656"/>
            </a:lvl8pPr>
            <a:lvl9pPr>
              <a:defRPr sz="26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32247"/>
            <a:ext cx="3932237" cy="5061824"/>
          </a:xfrm>
        </p:spPr>
        <p:txBody>
          <a:bodyPr/>
          <a:lstStyle>
            <a:lvl1pPr marL="0" indent="0">
              <a:buNone/>
              <a:defRPr sz="2125"/>
            </a:lvl1pPr>
            <a:lvl2pPr marL="607162" indent="0">
              <a:buNone/>
              <a:defRPr sz="1859"/>
            </a:lvl2pPr>
            <a:lvl3pPr marL="1214323" indent="0">
              <a:buNone/>
              <a:defRPr sz="1594"/>
            </a:lvl3pPr>
            <a:lvl4pPr marL="1821485" indent="0">
              <a:buNone/>
              <a:defRPr sz="1328"/>
            </a:lvl4pPr>
            <a:lvl5pPr marL="2428646" indent="0">
              <a:buNone/>
              <a:defRPr sz="1328"/>
            </a:lvl5pPr>
            <a:lvl6pPr marL="3035808" indent="0">
              <a:buNone/>
              <a:defRPr sz="1328"/>
            </a:lvl6pPr>
            <a:lvl7pPr marL="3642970" indent="0">
              <a:buNone/>
              <a:defRPr sz="1328"/>
            </a:lvl7pPr>
            <a:lvl8pPr marL="4250131" indent="0">
              <a:buNone/>
              <a:defRPr sz="1328"/>
            </a:lvl8pPr>
            <a:lvl9pPr marL="4857293" indent="0">
              <a:buNone/>
              <a:defRPr sz="13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214F-F637-41FD-BE15-E09656B8C321}" type="datetimeFigureOut">
              <a:rPr lang="en-NZ" smtClean="0"/>
              <a:t>20/08/2025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CEA4-13B8-4ECB-B3BA-16F27BCA1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908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7166"/>
            <a:ext cx="3932237" cy="2125081"/>
          </a:xfrm>
        </p:spPr>
        <p:txBody>
          <a:bodyPr anchor="b"/>
          <a:lstStyle>
            <a:lvl1pPr>
              <a:defRPr sz="4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1312"/>
            <a:ext cx="6172200" cy="6472219"/>
          </a:xfrm>
        </p:spPr>
        <p:txBody>
          <a:bodyPr anchor="t"/>
          <a:lstStyle>
            <a:lvl1pPr marL="0" indent="0">
              <a:buNone/>
              <a:defRPr sz="4250"/>
            </a:lvl1pPr>
            <a:lvl2pPr marL="607162" indent="0">
              <a:buNone/>
              <a:defRPr sz="3718"/>
            </a:lvl2pPr>
            <a:lvl3pPr marL="1214323" indent="0">
              <a:buNone/>
              <a:defRPr sz="3187"/>
            </a:lvl3pPr>
            <a:lvl4pPr marL="1821485" indent="0">
              <a:buNone/>
              <a:defRPr sz="2656"/>
            </a:lvl4pPr>
            <a:lvl5pPr marL="2428646" indent="0">
              <a:buNone/>
              <a:defRPr sz="2656"/>
            </a:lvl5pPr>
            <a:lvl6pPr marL="3035808" indent="0">
              <a:buNone/>
              <a:defRPr sz="2656"/>
            </a:lvl6pPr>
            <a:lvl7pPr marL="3642970" indent="0">
              <a:buNone/>
              <a:defRPr sz="2656"/>
            </a:lvl7pPr>
            <a:lvl8pPr marL="4250131" indent="0">
              <a:buNone/>
              <a:defRPr sz="2656"/>
            </a:lvl8pPr>
            <a:lvl9pPr marL="4857293" indent="0">
              <a:buNone/>
              <a:defRPr sz="265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32247"/>
            <a:ext cx="3932237" cy="5061824"/>
          </a:xfrm>
        </p:spPr>
        <p:txBody>
          <a:bodyPr/>
          <a:lstStyle>
            <a:lvl1pPr marL="0" indent="0">
              <a:buNone/>
              <a:defRPr sz="2125"/>
            </a:lvl1pPr>
            <a:lvl2pPr marL="607162" indent="0">
              <a:buNone/>
              <a:defRPr sz="1859"/>
            </a:lvl2pPr>
            <a:lvl3pPr marL="1214323" indent="0">
              <a:buNone/>
              <a:defRPr sz="1594"/>
            </a:lvl3pPr>
            <a:lvl4pPr marL="1821485" indent="0">
              <a:buNone/>
              <a:defRPr sz="1328"/>
            </a:lvl4pPr>
            <a:lvl5pPr marL="2428646" indent="0">
              <a:buNone/>
              <a:defRPr sz="1328"/>
            </a:lvl5pPr>
            <a:lvl6pPr marL="3035808" indent="0">
              <a:buNone/>
              <a:defRPr sz="1328"/>
            </a:lvl6pPr>
            <a:lvl7pPr marL="3642970" indent="0">
              <a:buNone/>
              <a:defRPr sz="1328"/>
            </a:lvl7pPr>
            <a:lvl8pPr marL="4250131" indent="0">
              <a:buNone/>
              <a:defRPr sz="1328"/>
            </a:lvl8pPr>
            <a:lvl9pPr marL="4857293" indent="0">
              <a:buNone/>
              <a:defRPr sz="13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214F-F637-41FD-BE15-E09656B8C321}" type="datetimeFigureOut">
              <a:rPr lang="en-NZ" smtClean="0"/>
              <a:t>20/08/2025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CEA4-13B8-4ECB-B3BA-16F27BCA1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098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4891"/>
            <a:ext cx="10515600" cy="176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24447"/>
            <a:ext cx="10515600" cy="5778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41294"/>
            <a:ext cx="2743200" cy="484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79214F-F637-41FD-BE15-E09656B8C321}" type="datetimeFigureOut">
              <a:rPr lang="en-NZ" smtClean="0"/>
              <a:t>20/08/2025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41294"/>
            <a:ext cx="4114800" cy="484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41294"/>
            <a:ext cx="2743200" cy="484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E5CEA4-13B8-4ECB-B3BA-16F27BCA1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617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1214323" rtl="0" eaLnBrk="1" latinLnBrk="0" hangingPunct="1">
        <a:lnSpc>
          <a:spcPct val="90000"/>
        </a:lnSpc>
        <a:spcBef>
          <a:spcPct val="0"/>
        </a:spcBef>
        <a:buNone/>
        <a:defRPr sz="58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581" indent="-303581" algn="l" defTabSz="1214323" rtl="0" eaLnBrk="1" latinLnBrk="0" hangingPunct="1">
        <a:lnSpc>
          <a:spcPct val="90000"/>
        </a:lnSpc>
        <a:spcBef>
          <a:spcPts val="1328"/>
        </a:spcBef>
        <a:buFont typeface="Arial" panose="020B0604020202020204" pitchFamily="34" charset="0"/>
        <a:buChar char="•"/>
        <a:defRPr sz="3718" kern="1200">
          <a:solidFill>
            <a:schemeClr val="tx1"/>
          </a:solidFill>
          <a:latin typeface="+mn-lt"/>
          <a:ea typeface="+mn-ea"/>
          <a:cs typeface="+mn-cs"/>
        </a:defRPr>
      </a:lvl1pPr>
      <a:lvl2pPr marL="910742" indent="-303581" algn="l" defTabSz="1214323" rtl="0" eaLnBrk="1" latinLnBrk="0" hangingPunct="1">
        <a:lnSpc>
          <a:spcPct val="90000"/>
        </a:lnSpc>
        <a:spcBef>
          <a:spcPts val="664"/>
        </a:spcBef>
        <a:buFont typeface="Arial" panose="020B0604020202020204" pitchFamily="34" charset="0"/>
        <a:buChar char="•"/>
        <a:defRPr sz="3187" kern="1200">
          <a:solidFill>
            <a:schemeClr val="tx1"/>
          </a:solidFill>
          <a:latin typeface="+mn-lt"/>
          <a:ea typeface="+mn-ea"/>
          <a:cs typeface="+mn-cs"/>
        </a:defRPr>
      </a:lvl2pPr>
      <a:lvl3pPr marL="1517904" indent="-303581" algn="l" defTabSz="1214323" rtl="0" eaLnBrk="1" latinLnBrk="0" hangingPunct="1">
        <a:lnSpc>
          <a:spcPct val="90000"/>
        </a:lnSpc>
        <a:spcBef>
          <a:spcPts val="664"/>
        </a:spcBef>
        <a:buFont typeface="Arial" panose="020B0604020202020204" pitchFamily="34" charset="0"/>
        <a:buChar char="•"/>
        <a:defRPr sz="2656" kern="1200">
          <a:solidFill>
            <a:schemeClr val="tx1"/>
          </a:solidFill>
          <a:latin typeface="+mn-lt"/>
          <a:ea typeface="+mn-ea"/>
          <a:cs typeface="+mn-cs"/>
        </a:defRPr>
      </a:lvl3pPr>
      <a:lvl4pPr marL="2125066" indent="-303581" algn="l" defTabSz="1214323" rtl="0" eaLnBrk="1" latinLnBrk="0" hangingPunct="1">
        <a:lnSpc>
          <a:spcPct val="90000"/>
        </a:lnSpc>
        <a:spcBef>
          <a:spcPts val="664"/>
        </a:spcBef>
        <a:buFont typeface="Arial" panose="020B0604020202020204" pitchFamily="34" charset="0"/>
        <a:buChar char="•"/>
        <a:defRPr sz="2390" kern="1200">
          <a:solidFill>
            <a:schemeClr val="tx1"/>
          </a:solidFill>
          <a:latin typeface="+mn-lt"/>
          <a:ea typeface="+mn-ea"/>
          <a:cs typeface="+mn-cs"/>
        </a:defRPr>
      </a:lvl4pPr>
      <a:lvl5pPr marL="2732227" indent="-303581" algn="l" defTabSz="1214323" rtl="0" eaLnBrk="1" latinLnBrk="0" hangingPunct="1">
        <a:lnSpc>
          <a:spcPct val="90000"/>
        </a:lnSpc>
        <a:spcBef>
          <a:spcPts val="664"/>
        </a:spcBef>
        <a:buFont typeface="Arial" panose="020B0604020202020204" pitchFamily="34" charset="0"/>
        <a:buChar char="•"/>
        <a:defRPr sz="2390" kern="1200">
          <a:solidFill>
            <a:schemeClr val="tx1"/>
          </a:solidFill>
          <a:latin typeface="+mn-lt"/>
          <a:ea typeface="+mn-ea"/>
          <a:cs typeface="+mn-cs"/>
        </a:defRPr>
      </a:lvl5pPr>
      <a:lvl6pPr marL="3339389" indent="-303581" algn="l" defTabSz="1214323" rtl="0" eaLnBrk="1" latinLnBrk="0" hangingPunct="1">
        <a:lnSpc>
          <a:spcPct val="90000"/>
        </a:lnSpc>
        <a:spcBef>
          <a:spcPts val="664"/>
        </a:spcBef>
        <a:buFont typeface="Arial" panose="020B0604020202020204" pitchFamily="34" charset="0"/>
        <a:buChar char="•"/>
        <a:defRPr sz="2390" kern="1200">
          <a:solidFill>
            <a:schemeClr val="tx1"/>
          </a:solidFill>
          <a:latin typeface="+mn-lt"/>
          <a:ea typeface="+mn-ea"/>
          <a:cs typeface="+mn-cs"/>
        </a:defRPr>
      </a:lvl6pPr>
      <a:lvl7pPr marL="3946550" indent="-303581" algn="l" defTabSz="1214323" rtl="0" eaLnBrk="1" latinLnBrk="0" hangingPunct="1">
        <a:lnSpc>
          <a:spcPct val="90000"/>
        </a:lnSpc>
        <a:spcBef>
          <a:spcPts val="664"/>
        </a:spcBef>
        <a:buFont typeface="Arial" panose="020B0604020202020204" pitchFamily="34" charset="0"/>
        <a:buChar char="•"/>
        <a:defRPr sz="2390" kern="1200">
          <a:solidFill>
            <a:schemeClr val="tx1"/>
          </a:solidFill>
          <a:latin typeface="+mn-lt"/>
          <a:ea typeface="+mn-ea"/>
          <a:cs typeface="+mn-cs"/>
        </a:defRPr>
      </a:lvl7pPr>
      <a:lvl8pPr marL="4553712" indent="-303581" algn="l" defTabSz="1214323" rtl="0" eaLnBrk="1" latinLnBrk="0" hangingPunct="1">
        <a:lnSpc>
          <a:spcPct val="90000"/>
        </a:lnSpc>
        <a:spcBef>
          <a:spcPts val="664"/>
        </a:spcBef>
        <a:buFont typeface="Arial" panose="020B0604020202020204" pitchFamily="34" charset="0"/>
        <a:buChar char="•"/>
        <a:defRPr sz="2390" kern="1200">
          <a:solidFill>
            <a:schemeClr val="tx1"/>
          </a:solidFill>
          <a:latin typeface="+mn-lt"/>
          <a:ea typeface="+mn-ea"/>
          <a:cs typeface="+mn-cs"/>
        </a:defRPr>
      </a:lvl8pPr>
      <a:lvl9pPr marL="5160874" indent="-303581" algn="l" defTabSz="1214323" rtl="0" eaLnBrk="1" latinLnBrk="0" hangingPunct="1">
        <a:lnSpc>
          <a:spcPct val="90000"/>
        </a:lnSpc>
        <a:spcBef>
          <a:spcPts val="664"/>
        </a:spcBef>
        <a:buFont typeface="Arial" panose="020B0604020202020204" pitchFamily="34" charset="0"/>
        <a:buChar char="•"/>
        <a:defRPr sz="23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4323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1pPr>
      <a:lvl2pPr marL="607162" algn="l" defTabSz="1214323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2pPr>
      <a:lvl3pPr marL="1214323" algn="l" defTabSz="1214323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3pPr>
      <a:lvl4pPr marL="1821485" algn="l" defTabSz="1214323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4pPr>
      <a:lvl5pPr marL="2428646" algn="l" defTabSz="1214323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5pPr>
      <a:lvl6pPr marL="3035808" algn="l" defTabSz="1214323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6pPr>
      <a:lvl7pPr marL="3642970" algn="l" defTabSz="1214323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7pPr>
      <a:lvl8pPr marL="4250131" algn="l" defTabSz="1214323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8pPr>
      <a:lvl9pPr marL="4857293" algn="l" defTabSz="1214323" rtl="0" eaLnBrk="1" latinLnBrk="0" hangingPunct="1">
        <a:defRPr sz="23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us01.safelinks.protection.outlook.com/?url=https%3A%2F%2Fwww.tewhatuora.govt.nz%2Ffor-health-professionals%2Fmy-health-account-workforce%2Fidentity-documents&amp;data=05%7C02%7CMonalisa.Bangera%40TeWhatuOra.govt.nz%7C2ed0436323994b0ee1a308dd9d5982d1%7Cbed4da513cdb4d0dbaf8fb80d53268e3%7C0%7C0%7C638839729945976530%7CUnknown%7CTWFpbGZsb3d8eyJFbXB0eU1hcGkiOnRydWUsIlYiOiIwLjAuMDAwMCIsIlAiOiJXaW4zMiIsIkFOIjoiTWFpbCIsIldUIjoyfQ%3D%3D%7C0%7C%7C%7C&amp;sdata=iO2EGJH99ir1YyUUz%2BMSpaZci3f5%2Bveb%2BeoceyI5hAU%3D&amp;reserved=0" TargetMode="Externa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hyperlink" Target="https://aus01.safelinks.protection.outlook.com/?url=https%3A%2F%2Fdev.digital.health.nz%2Fdevportal%2Fs%2F&amp;data=05%7C02%7CMonalisa.Bangera%40TeWhatuOra.govt.nz%7C2ed0436323994b0ee1a308dd9d5982d1%7Cbed4da513cdb4d0dbaf8fb80d53268e3%7C0%7C0%7C638839729945984724%7CUnknown%7CTWFpbGZsb3d8eyJFbXB0eU1hcGkiOnRydWUsIlYiOiIwLjAuMDAwMCIsIlAiOiJXaW4zMiIsIkFOIjoiTWFpbCIsIldUIjoyfQ%3D%3D%7C0%7C%7C%7C&amp;sdata=LICNuoq%2FKRfr%2BCyiBI%2BBmJkHk%2FZLOfaOmPoaWbOqSyY%3D&amp;reserved=0" TargetMode="External"/><Relationship Id="rId21" Type="http://schemas.openxmlformats.org/officeDocument/2006/relationships/image" Target="../media/image12.png"/><Relationship Id="rId7" Type="http://schemas.openxmlformats.org/officeDocument/2006/relationships/hyperlink" Target="https://aus01.safelinks.protection.outlook.com/?url=https%3A%2F%2Fwww.tewhatuora.govt.nz%2Ffor-health-professionals%2Fmy-health-account-workforce&amp;data=05%7C02%7CMonalisa.Bangera%40TeWhatuOra.govt.nz%7C2ed0436323994b0ee1a308dd9d5982d1%7Cbed4da513cdb4d0dbaf8fb80d53268e3%7C0%7C0%7C638839729945968334%7CUnknown%7CTWFpbGZsb3d8eyJFbXB0eU1hcGkiOnRydWUsIlYiOiIwLjAuMDAwMCIsIlAiOiJXaW4zMiIsIkFOIjoiTWFpbCIsIldUIjoyfQ%3D%3D%7C0%7C%7C%7C&amp;sdata=o9mARw4qoGdd8qNRJIatqyUQ3vHrMQhO4EZgikrgZOo%3D&amp;reserved=0" TargetMode="Externa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us01.safelinks.protection.outlook.com/?url=https%3A%2F%2Fworkforce.identity.health.nz%2F&amp;data=05%7C02%7CMonalisa.Bangera%40TeWhatuOra.govt.nz%7C2ed0436323994b0ee1a308dd9d5982d1%7Cbed4da513cdb4d0dbaf8fb80d53268e3%7C0%7C0%7C638839729945960172%7CUnknown%7CTWFpbGZsb3d8eyJFbXB0eU1hcGkiOnRydWUsIlYiOiIwLjAuMDAwMCIsIlAiOiJXaW4zMiIsIkFOIjoiTWFpbCIsIldUIjoyfQ%3D%3D%7C0%7C%7C%7C&amp;sdata=uNCCjGPKCjmwS8QZVWCdV%2FTZ8noNXGTg0U%2FaGo57Qdg%3D&amp;reserved=0" TargetMode="External"/><Relationship Id="rId11" Type="http://schemas.openxmlformats.org/officeDocument/2006/relationships/image" Target="../media/image2.png"/><Relationship Id="rId24" Type="http://schemas.openxmlformats.org/officeDocument/2006/relationships/image" Target="../media/image15.png"/><Relationship Id="rId5" Type="http://schemas.openxmlformats.org/officeDocument/2006/relationships/hyperlink" Target="https://aus01.safelinks.protection.outlook.com/?url=https%3A%2F%2Fwww.tewhatuora.govt.nz%2Fhealth-services-and-programmes%2Fdigital-health%2Fdigital-services-hub%2Fexplore-apis-digital-services&amp;data=05%7C02%7CMonalisa.Bangera%40TeWhatuOra.govt.nz%7C2ed0436323994b0ee1a308dd9d5982d1%7Cbed4da513cdb4d0dbaf8fb80d53268e3%7C0%7C0%7C638839729945943352%7CUnknown%7CTWFpbGZsb3d8eyJFbXB0eU1hcGkiOnRydWUsIlYiOiIwLjAuMDAwMCIsIlAiOiJXaW4zMiIsIkFOIjoiTWFpbCIsIldUIjoyfQ%3D%3D%7C0%7C%7C%7C&amp;sdata=my%2BihExlk%2BVAr8H6VVM4Ry%2FAR0IPgOBRhLSJqekFtmw%3D&amp;reserved=0" TargetMode="External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hyperlink" Target="https://aus01.safelinks.protection.outlook.com/?url=https%3A%2F%2Fhub.digital.health.nz%2Fhub%2Fs%2Fregister-organisation&amp;data=05%7C02%7CMonalisa.Bangera%40TeWhatuOra.govt.nz%7C2ed0436323994b0ee1a308dd9d5982d1%7Cbed4da513cdb4d0dbaf8fb80d53268e3%7C0%7C0%7C638839729945951742%7CUnknown%7CTWFpbGZsb3d8eyJFbXB0eU1hcGkiOnRydWUsIlYiOiIwLjAuMDAwMCIsIlAiOiJXaW4zMiIsIkFOIjoiTWFpbCIsIldUIjoyfQ%3D%3D%7C0%7C%7C%7C&amp;sdata=spesLjJ%2FRSEDOufP7l1TwU4mK3Xmf%2B1OpYwGdAj3d24%3D&amp;reserved=0" TargetMode="External"/><Relationship Id="rId19" Type="http://schemas.openxmlformats.org/officeDocument/2006/relationships/image" Target="../media/image10.png"/><Relationship Id="rId4" Type="http://schemas.openxmlformats.org/officeDocument/2006/relationships/hyperlink" Target="https://aus01.safelinks.protection.outlook.com/?url=https%3A%2F%2Fwww.tewhatuora.govt.nz%2Fhealth-services-and-programmes%2Fdigital-health%2Fdigital-services-hub%2Fintroduction&amp;data=05%7C02%7CMonalisa.Bangera%40TeWhatuOra.govt.nz%7C2ed0436323994b0ee1a308dd9d5982d1%7Cbed4da513cdb4d0dbaf8fb80d53268e3%7C0%7C0%7C638839729945926747%7CUnknown%7CTWFpbGZsb3d8eyJFbXB0eU1hcGkiOnRydWUsIlYiOiIwLjAuMDAwMCIsIlAiOiJXaW4zMiIsIkFOIjoiTWFpbCIsIldUIjoyfQ%3D%3D%7C0%7C%7C%7C&amp;sdata=bjxwKApAsKqayF0YpFVaja8fp%2BK%2B4MV1V8Bq0KElcuI%3D&amp;reserved=0" TargetMode="External"/><Relationship Id="rId9" Type="http://schemas.openxmlformats.org/officeDocument/2006/relationships/hyperlink" Target="https://aus01.safelinks.protection.outlook.com/?url=https%3A%2F%2Fmohapis.atlassian.net%2Fservicedesk%2Fcustomer%2Fportal%2F3%2Fgroup%2F35%2Fcreate%2F122&amp;data=05%7C02%7CMonalisa.Bangera%40TeWhatuOra.govt.nz%7C2ed0436323994b0ee1a308dd9d5982d1%7Cbed4da513cdb4d0dbaf8fb80d53268e3%7C0%7C0%7C638839729946002391%7CUnknown%7CTWFpbGZsb3d8eyJFbXB0eU1hcGkiOnRydWUsIlYiOiIwLjAuMDAwMCIsIlAiOiJXaW4zMiIsIkFOIjoiTWFpbCIsIldUIjoyfQ%3D%3D%7C0%7C%7C%7C&amp;sdata=PB9csSLard576EK%2B8sfzrkSXjJ8rs%2FYyDcApqgzw6SY%3D&amp;reserved=0" TargetMode="External"/><Relationship Id="rId14" Type="http://schemas.openxmlformats.org/officeDocument/2006/relationships/image" Target="../media/image5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D51D4B-D498-17B6-0883-0205AE2D5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4">
            <a:extLst>
              <a:ext uri="{FF2B5EF4-FFF2-40B4-BE49-F238E27FC236}">
                <a16:creationId xmlns:a16="http://schemas.microsoft.com/office/drawing/2014/main" id="{D4321CA8-4D61-3D81-913C-C301A93DF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1999" cy="798250"/>
          </a:xfrm>
          <a:prstGeom prst="rect">
            <a:avLst/>
          </a:prstGeom>
          <a:gradFill flip="none" rotWithShape="1">
            <a:gsLst>
              <a:gs pos="0">
                <a:srgbClr val="1B254A"/>
              </a:gs>
              <a:gs pos="46000">
                <a:srgbClr val="00757A"/>
              </a:gs>
              <a:gs pos="76000">
                <a:srgbClr val="00468B"/>
              </a:gs>
              <a:gs pos="100000">
                <a:srgbClr val="4C2D83"/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20200"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092D6-6CE0-5A3F-F119-8B76B730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886" y="169217"/>
            <a:ext cx="12610015" cy="788266"/>
          </a:xfrm>
        </p:spPr>
        <p:txBody>
          <a:bodyPr>
            <a:noAutofit/>
          </a:bodyPr>
          <a:lstStyle/>
          <a:p>
            <a:pPr algn="ctr"/>
            <a:r>
              <a:rPr lang="en-NZ" sz="3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Digital Subscriber Onboarding- High-level process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8486DA-F90A-937E-FEE0-61541CF0537A}"/>
              </a:ext>
            </a:extLst>
          </p:cNvPr>
          <p:cNvSpPr txBox="1">
            <a:spLocks/>
          </p:cNvSpPr>
          <p:nvPr/>
        </p:nvSpPr>
        <p:spPr>
          <a:xfrm>
            <a:off x="467834" y="846894"/>
            <a:ext cx="11188691" cy="4826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2143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43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>
                <a:solidFill>
                  <a:srgbClr val="31989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&gt;&gt;&gt; Access to Digital Asset’s Mock+ or UAT Environments for the &lt;&lt;&lt;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00A4CF-CF5B-E9DD-8E42-3CF7A116D155}"/>
              </a:ext>
            </a:extLst>
          </p:cNvPr>
          <p:cNvGrpSpPr/>
          <p:nvPr/>
        </p:nvGrpSpPr>
        <p:grpSpPr>
          <a:xfrm>
            <a:off x="401930" y="1371947"/>
            <a:ext cx="11322353" cy="3733151"/>
            <a:chOff x="350312" y="1371947"/>
            <a:chExt cx="11322353" cy="3733151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102D025-1AC4-A912-E5B5-7B41CD57109F}"/>
                </a:ext>
              </a:extLst>
            </p:cNvPr>
            <p:cNvCxnSpPr>
              <a:cxnSpLocks/>
            </p:cNvCxnSpPr>
            <p:nvPr/>
          </p:nvCxnSpPr>
          <p:spPr>
            <a:xfrm>
              <a:off x="4132380" y="2113285"/>
              <a:ext cx="18605" cy="2558248"/>
            </a:xfrm>
            <a:prstGeom prst="line">
              <a:avLst/>
            </a:prstGeom>
            <a:ln w="28575">
              <a:solidFill>
                <a:srgbClr val="31989B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DDB7AB5-2D1E-61B0-8455-E6E87C6F59DB}"/>
                </a:ext>
              </a:extLst>
            </p:cNvPr>
            <p:cNvCxnSpPr>
              <a:cxnSpLocks/>
            </p:cNvCxnSpPr>
            <p:nvPr/>
          </p:nvCxnSpPr>
          <p:spPr>
            <a:xfrm>
              <a:off x="6048259" y="2109615"/>
              <a:ext cx="2535" cy="2154156"/>
            </a:xfrm>
            <a:prstGeom prst="line">
              <a:avLst/>
            </a:prstGeom>
            <a:ln w="28575">
              <a:solidFill>
                <a:srgbClr val="31989B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08B5CD4-3968-99AC-B03F-3B48A087C8D7}"/>
                </a:ext>
              </a:extLst>
            </p:cNvPr>
            <p:cNvGrpSpPr/>
            <p:nvPr/>
          </p:nvGrpSpPr>
          <p:grpSpPr>
            <a:xfrm>
              <a:off x="350312" y="1371947"/>
              <a:ext cx="11322353" cy="3733151"/>
              <a:chOff x="350312" y="1371947"/>
              <a:chExt cx="11322353" cy="373315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9580ACF-CAC5-952C-D700-46C0BDD7D453}"/>
                  </a:ext>
                </a:extLst>
              </p:cNvPr>
              <p:cNvSpPr/>
              <p:nvPr/>
            </p:nvSpPr>
            <p:spPr>
              <a:xfrm>
                <a:off x="6066283" y="2098174"/>
                <a:ext cx="1899593" cy="26007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pPr defTabSz="914365">
                  <a:spcAft>
                    <a:spcPts val="600"/>
                  </a:spcAft>
                  <a:defRPr/>
                </a:pPr>
                <a:r>
                  <a:rPr lang="en-NZ" sz="1400" b="1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Developer Portal Access</a:t>
                </a:r>
              </a:p>
              <a:p>
                <a:pPr defTabSz="914365">
                  <a:defRPr/>
                </a:pPr>
                <a:r>
                  <a:rPr lang="en-US" sz="1000" b="0" i="0" u="sng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Poppins" panose="00000500000000000000" pitchFamily="2" charset="0"/>
                    <a:hlinkClick r:id="rId3" tooltip="Original URL: https://dev.digital.health.nz/devportal/s/. Click or tap if you trust this link.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Log into Developer Portal via My Health Account Workforce</a:t>
                </a:r>
                <a:endParaRPr lang="en-US" sz="1000" b="0" i="0" u="sng" dirty="0">
                  <a:solidFill>
                    <a:schemeClr val="accent1">
                      <a:lumMod val="75000"/>
                    </a:schemeClr>
                  </a:solidFill>
                  <a:effectLst/>
                  <a:latin typeface="Poppins" panose="00000500000000000000" pitchFamily="2" charset="0"/>
                </a:endParaRPr>
              </a:p>
              <a:p>
                <a:pPr defTabSz="914365">
                  <a:defRPr/>
                </a:pPr>
                <a:endParaRPr lang="en-US" sz="1000" u="sng" dirty="0">
                  <a:solidFill>
                    <a:srgbClr val="467886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defTabSz="914365">
                  <a:defRPr/>
                </a:pPr>
                <a:r>
                  <a:rPr lang="en-US" sz="1000" dirty="0">
                    <a:solidFill>
                      <a:prstClr val="black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One-time submission: these forms only need to be completed once per organisation and product:</a:t>
                </a:r>
              </a:p>
              <a:p>
                <a:pPr marL="228600" indent="-228600" defTabSz="914365">
                  <a:buAutoNum type="arabicPeriod"/>
                  <a:defRPr/>
                </a:pPr>
                <a:r>
                  <a:rPr lang="en-US" sz="1000" dirty="0">
                    <a:solidFill>
                      <a:prstClr val="black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Organisation Risk</a:t>
                </a:r>
              </a:p>
              <a:p>
                <a:pPr marL="228600" indent="-228600" defTabSz="914365">
                  <a:buAutoNum type="arabicPeriod"/>
                  <a:defRPr/>
                </a:pPr>
                <a:r>
                  <a:rPr lang="en-US" sz="1000" dirty="0">
                    <a:solidFill>
                      <a:prstClr val="black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Product Registration</a:t>
                </a:r>
              </a:p>
              <a:p>
                <a:pPr marL="228600" indent="-228600" defTabSz="914365">
                  <a:buAutoNum type="arabicPeriod"/>
                  <a:defRPr/>
                </a:pPr>
                <a:r>
                  <a:rPr lang="en-US" sz="1000" dirty="0">
                    <a:solidFill>
                      <a:prstClr val="black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Product Risk</a:t>
                </a:r>
              </a:p>
              <a:p>
                <a:pPr marL="228600" indent="-228600" defTabSz="914365">
                  <a:buAutoNum type="arabicPeriod"/>
                  <a:defRPr/>
                </a:pPr>
                <a:endParaRPr lang="en-US" sz="1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defTabSz="914365">
                  <a:defRPr/>
                </a:pPr>
                <a:endParaRPr lang="en-NZ" sz="1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96F15F9-3820-CF41-0640-05261A95AC6B}"/>
                  </a:ext>
                </a:extLst>
              </p:cNvPr>
              <p:cNvSpPr/>
              <p:nvPr/>
            </p:nvSpPr>
            <p:spPr>
              <a:xfrm>
                <a:off x="395779" y="2105518"/>
                <a:ext cx="1813112" cy="16158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pPr defTabSz="914365">
                  <a:spcAft>
                    <a:spcPts val="600"/>
                  </a:spcAft>
                  <a:defRPr/>
                </a:pPr>
                <a:r>
                  <a:rPr lang="en-NZ" sz="1400" b="1" dirty="0">
                    <a:solidFill>
                      <a:prstClr val="black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Pre-Registration</a:t>
                </a:r>
              </a:p>
              <a:p>
                <a:pPr algn="l" rtl="0" fontAlgn="base">
                  <a:spcAft>
                    <a:spcPts val="1200"/>
                  </a:spcAft>
                  <a:buNone/>
                </a:pPr>
                <a:r>
                  <a:rPr lang="en-US" sz="1000" b="0" i="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Poppins" panose="00000500000000000000" pitchFamily="2" charset="0"/>
                    <a:hlinkClick r:id="rId4" tooltip="Original URL: https://www.tewhatuora.govt.nz/health-services-and-programmes/digital-health/digital-services-hub/introduction. Click or tap if you trust this link.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Important documents to read before you register your organisation</a:t>
                </a:r>
                <a:endParaRPr lang="en-US" sz="10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Poppins" panose="00000500000000000000" pitchFamily="2" charset="0"/>
                </a:endParaRPr>
              </a:p>
              <a:p>
                <a:pPr algn="l" rtl="0" fontAlgn="base">
                  <a:spcAft>
                    <a:spcPts val="1200"/>
                  </a:spcAft>
                </a:pPr>
                <a:r>
                  <a:rPr lang="en-US" sz="1000" b="0" i="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Poppins" panose="00000500000000000000" pitchFamily="2" charset="0"/>
                    <a:hlinkClick r:id="rId5" tooltip="Original URL: https://www.tewhatuora.govt.nz/health-services-and-programmes/digital-health/digital-services-hub/explore-apis-digital-services. Click or tap if you trust this link.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APIs currently available on Digital Services Hub</a:t>
                </a:r>
                <a:endParaRPr lang="en-US" sz="10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Poppins" panose="00000500000000000000" pitchFamily="2" charset="0"/>
                </a:endParaRPr>
              </a:p>
              <a:p>
                <a:pPr defTabSz="914365">
                  <a:defRPr/>
                </a:pPr>
                <a:endParaRPr lang="en-US" sz="1000" u="sng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CF317C3-53A8-006D-B7FC-9F9B9BD761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043" y="2113287"/>
                <a:ext cx="1094" cy="1239587"/>
              </a:xfrm>
              <a:prstGeom prst="line">
                <a:avLst/>
              </a:prstGeom>
              <a:ln w="28575">
                <a:solidFill>
                  <a:srgbClr val="31989B"/>
                </a:solidFill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0AE39DF-D9E4-EB33-269F-AE18388A7652}"/>
                  </a:ext>
                </a:extLst>
              </p:cNvPr>
              <p:cNvSpPr/>
              <p:nvPr/>
            </p:nvSpPr>
            <p:spPr>
              <a:xfrm>
                <a:off x="4163775" y="2104277"/>
                <a:ext cx="1884484" cy="30008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pPr defTabSz="914365">
                  <a:spcAft>
                    <a:spcPts val="600"/>
                  </a:spcAft>
                  <a:defRPr/>
                </a:pPr>
                <a:r>
                  <a:rPr lang="en-NZ" sz="1400" b="1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User Sign-up </a:t>
                </a:r>
                <a:r>
                  <a:rPr lang="en-US" sz="1000" dirty="0">
                    <a:solidFill>
                      <a:prstClr val="black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Receive email invitation to sign up on Developer Portal. Sign up via My Health Account Workforce Login</a:t>
                </a:r>
                <a:r>
                  <a:rPr lang="en-US" sz="1000" b="0" i="0" dirty="0">
                    <a:solidFill>
                      <a:srgbClr val="000000"/>
                    </a:solidFill>
                    <a:effectLst/>
                    <a:latin typeface="Poppins" panose="00000500000000000000" pitchFamily="2" charset="0"/>
                  </a:rPr>
                  <a:t> </a:t>
                </a:r>
                <a:r>
                  <a:rPr lang="en-US" sz="1000" b="0" i="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Poppins" panose="00000500000000000000" pitchFamily="2" charset="0"/>
                    <a:hlinkClick r:id="rId6" tooltip="Original URL: https://workforce.identity.health.nz/. Click or tap if you trust this link.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here</a:t>
                </a:r>
                <a:r>
                  <a:rPr lang="en-US" sz="1000" b="0" i="0" dirty="0">
                    <a:solidFill>
                      <a:srgbClr val="000000"/>
                    </a:solidFill>
                    <a:effectLst/>
                    <a:latin typeface="Poppins" panose="00000500000000000000" pitchFamily="2" charset="0"/>
                  </a:rPr>
                  <a:t> and increase your identification to Level 2.</a:t>
                </a:r>
              </a:p>
              <a:p>
                <a:pPr defTabSz="914365">
                  <a:defRPr/>
                </a:pPr>
                <a:endParaRPr lang="en-US" sz="1000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algn="l" rtl="0" fontAlgn="base">
                  <a:spcAft>
                    <a:spcPts val="1200"/>
                  </a:spcAft>
                  <a:buNone/>
                </a:pPr>
                <a:r>
                  <a:rPr lang="en-US" sz="1000" b="0" i="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Poppins" panose="00000500000000000000" pitchFamily="2" charset="0"/>
                    <a:hlinkClick r:id="rId7" tooltip="Original URL: https://www.tewhatuora.govt.nz/for-health-professionals/my-health-account-workforce. Click or tap if you trust this link.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About My Health Account Workforce</a:t>
                </a:r>
                <a:endParaRPr lang="en-US" sz="10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Poppins" panose="00000500000000000000" pitchFamily="2" charset="0"/>
                </a:endParaRPr>
              </a:p>
              <a:p>
                <a:pPr algn="l" rtl="0" fontAlgn="base">
                  <a:spcAft>
                    <a:spcPts val="1200"/>
                  </a:spcAft>
                </a:pPr>
                <a:r>
                  <a:rPr lang="en-US" sz="1000" b="0" i="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Poppins" panose="00000500000000000000" pitchFamily="2" charset="0"/>
                    <a:hlinkClick r:id="rId8" tooltip="Original URL: https://www.tewhatuora.govt.nz/for-health-professionals/my-health-account-workforce/identity-documents. Click or tap if you trust this link.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Identity Documents required for My Health Account Workforce Sign up</a:t>
                </a:r>
                <a:endParaRPr lang="en-US" sz="1000" b="0" i="0" dirty="0">
                  <a:solidFill>
                    <a:schemeClr val="accent1">
                      <a:lumMod val="75000"/>
                    </a:schemeClr>
                  </a:solidFill>
                  <a:effectLst/>
                  <a:latin typeface="Poppins" panose="00000500000000000000" pitchFamily="2" charset="0"/>
                </a:endParaRPr>
              </a:p>
              <a:p>
                <a:pPr defTabSz="914365">
                  <a:defRPr/>
                </a:pPr>
                <a:endParaRPr lang="en-NZ" sz="1000" u="sng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D8CA8A6-5E6F-C7FA-86E5-5AE779B1630C}"/>
                  </a:ext>
                </a:extLst>
              </p:cNvPr>
              <p:cNvSpPr/>
              <p:nvPr/>
            </p:nvSpPr>
            <p:spPr>
              <a:xfrm>
                <a:off x="8011606" y="2094502"/>
                <a:ext cx="1891066" cy="18312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pPr defTabSz="914365">
                  <a:spcAft>
                    <a:spcPts val="600"/>
                  </a:spcAft>
                  <a:defRPr/>
                </a:pPr>
                <a:r>
                  <a:rPr lang="en-NZ" sz="1400" b="1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Request Access to Mock+ or UAT</a:t>
                </a:r>
              </a:p>
              <a:p>
                <a:pPr defTabSz="914365">
                  <a:defRPr/>
                </a:pPr>
                <a:r>
                  <a:rPr lang="en-NZ" sz="1000" dirty="0">
                    <a:solidFill>
                      <a:prstClr val="black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Submit your request to access Mock+ or UAT credentials for the digital asset you intend to integrate with</a:t>
                </a:r>
              </a:p>
              <a:p>
                <a:pPr defTabSz="914365">
                  <a:defRPr/>
                </a:pPr>
                <a:endParaRPr lang="en-NZ" sz="1000" u="sng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defTabSz="914365">
                  <a:defRPr/>
                </a:pPr>
                <a:r>
                  <a:rPr lang="en-US" sz="1000" b="0" i="0" u="sng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Poppins" panose="00000500000000000000" pitchFamily="2" charset="0"/>
                    <a:hlinkClick r:id="rId9" tooltip="Original URL: https://mohapis.atlassian.net/servicedesk/customer/portal/3/group/35/create/122. Click or tap if you trust this link.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Request access to a Digital Asset</a:t>
                </a:r>
                <a:endParaRPr lang="en-NZ" sz="1000" u="sng" dirty="0">
                  <a:solidFill>
                    <a:schemeClr val="accent1">
                      <a:lumMod val="7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62C1889-A726-F753-A048-CF40FD1424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8666" y="2109613"/>
                <a:ext cx="12982" cy="1730389"/>
              </a:xfrm>
              <a:prstGeom prst="line">
                <a:avLst/>
              </a:prstGeom>
              <a:ln w="28575">
                <a:solidFill>
                  <a:srgbClr val="31989B"/>
                </a:solidFill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CBE34D2-E117-253F-FACA-624769F82DF1}"/>
                  </a:ext>
                </a:extLst>
              </p:cNvPr>
              <p:cNvSpPr/>
              <p:nvPr/>
            </p:nvSpPr>
            <p:spPr>
              <a:xfrm>
                <a:off x="2246533" y="2101849"/>
                <a:ext cx="1852942" cy="2062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pPr defTabSz="914365">
                  <a:spcAft>
                    <a:spcPts val="600"/>
                  </a:spcAft>
                  <a:defRPr/>
                </a:pPr>
                <a:r>
                  <a:rPr lang="en-NZ" sz="1400" b="1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Register Your Organisation</a:t>
                </a:r>
              </a:p>
              <a:p>
                <a:pPr defTabSz="914365">
                  <a:spcAft>
                    <a:spcPts val="600"/>
                  </a:spcAft>
                  <a:defRPr/>
                </a:pPr>
                <a:r>
                  <a:rPr lang="en-US" sz="1000" b="0" i="0" u="sng" dirty="0">
                    <a:solidFill>
                      <a:srgbClr val="467886"/>
                    </a:solidFill>
                    <a:effectLst/>
                    <a:latin typeface="Poppins" panose="00000500000000000000" pitchFamily="2" charset="0"/>
                    <a:hlinkClick r:id="rId10" tooltip="Original URL: https://hub.digital.health.nz/hub/s/register-organisation. Click or tap if you trust this link.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Register </a:t>
                </a:r>
                <a:r>
                  <a:rPr lang="en-US" sz="1000" b="0" i="0" u="sng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Poppins" panose="00000500000000000000" pitchFamily="2" charset="0"/>
                    <a:hlinkClick r:id="rId10" tooltip="Original URL: https://hub.digital.health.nz/hub/s/register-organisation. Click or tap if you trust this link.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your organisation to the Developer Portal</a:t>
                </a:r>
                <a:endParaRPr lang="en-US" sz="1000" u="sng" dirty="0">
                  <a:solidFill>
                    <a:schemeClr val="accent1">
                      <a:lumMod val="7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defTabSz="914365">
                  <a:spcAft>
                    <a:spcPts val="600"/>
                  </a:spcAft>
                  <a:defRPr/>
                </a:pPr>
                <a:r>
                  <a:rPr lang="en-US" sz="1000" dirty="0">
                    <a:solidFill>
                      <a:prstClr val="black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When registering, please ensure that your Full Name, Middle Name, and Last Name exactly match what appears on the identity document you’ll be using in the next step.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C88D5A4-D0CE-92B3-1C35-E61E66971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7542" y="2116620"/>
                <a:ext cx="15597" cy="1901311"/>
              </a:xfrm>
              <a:prstGeom prst="line">
                <a:avLst/>
              </a:prstGeom>
              <a:ln w="28575">
                <a:solidFill>
                  <a:srgbClr val="31989B"/>
                </a:solidFill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60DB47B-B491-CBE3-3675-B3E639C185AB}"/>
                  </a:ext>
                </a:extLst>
              </p:cNvPr>
              <p:cNvSpPr/>
              <p:nvPr/>
            </p:nvSpPr>
            <p:spPr>
              <a:xfrm>
                <a:off x="9948402" y="2090830"/>
                <a:ext cx="1724263" cy="22006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pPr defTabSz="914365">
                  <a:spcAft>
                    <a:spcPts val="600"/>
                  </a:spcAft>
                  <a:defRPr/>
                </a:pPr>
                <a:r>
                  <a:rPr lang="en-NZ" sz="1400" b="1" dirty="0">
                    <a:solidFill>
                      <a:schemeClr val="tx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Review and Share Credentials</a:t>
                </a:r>
              </a:p>
              <a:p>
                <a:pPr defTabSz="914365">
                  <a:defRPr/>
                </a:pPr>
                <a:r>
                  <a:rPr lang="en-US" sz="1000" dirty="0">
                    <a:solidFill>
                      <a:prstClr val="black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The Digital Services Hub and internal teams will review your organisation, product risk, and access request. If everything is in order, UAT credentials for the requested API will be issued.</a:t>
                </a:r>
                <a:endParaRPr lang="en-NZ" sz="1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A892432-D83E-EB96-C95B-B3979322C5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5207" y="2105944"/>
                <a:ext cx="8322" cy="2070064"/>
              </a:xfrm>
              <a:prstGeom prst="line">
                <a:avLst/>
              </a:prstGeom>
              <a:ln w="28575">
                <a:solidFill>
                  <a:srgbClr val="31989B"/>
                </a:solidFill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Picture 8" descr="right arrow Icon">
                <a:extLst>
                  <a:ext uri="{FF2B5EF4-FFF2-40B4-BE49-F238E27FC236}">
                    <a16:creationId xmlns:a16="http://schemas.microsoft.com/office/drawing/2014/main" id="{90F729A5-C12C-74A2-36F4-40449CADA0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8420" y="1401231"/>
                <a:ext cx="450449" cy="635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52" name="Group 1051">
                <a:extLst>
                  <a:ext uri="{FF2B5EF4-FFF2-40B4-BE49-F238E27FC236}">
                    <a16:creationId xmlns:a16="http://schemas.microsoft.com/office/drawing/2014/main" id="{9309F1CA-8873-523E-A719-493858FE907E}"/>
                  </a:ext>
                </a:extLst>
              </p:cNvPr>
              <p:cNvGrpSpPr/>
              <p:nvPr/>
            </p:nvGrpSpPr>
            <p:grpSpPr>
              <a:xfrm>
                <a:off x="978672" y="1449464"/>
                <a:ext cx="494026" cy="536497"/>
                <a:chOff x="503560" y="1322961"/>
                <a:chExt cx="681485" cy="714027"/>
              </a:xfrm>
            </p:grpSpPr>
            <p:sp>
              <p:nvSpPr>
                <p:cNvPr id="1027" name="Rectangle 1026">
                  <a:extLst>
                    <a:ext uri="{FF2B5EF4-FFF2-40B4-BE49-F238E27FC236}">
                      <a16:creationId xmlns:a16="http://schemas.microsoft.com/office/drawing/2014/main" id="{75A331C6-B6F8-C17E-BBBB-50A21DE68BD0}"/>
                    </a:ext>
                  </a:extLst>
                </p:cNvPr>
                <p:cNvSpPr/>
                <p:nvPr/>
              </p:nvSpPr>
              <p:spPr>
                <a:xfrm>
                  <a:off x="503560" y="1322961"/>
                  <a:ext cx="681485" cy="714027"/>
                </a:xfrm>
                <a:prstGeom prst="rect">
                  <a:avLst/>
                </a:prstGeom>
                <a:solidFill>
                  <a:srgbClr val="31989B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u="sng"/>
                </a:p>
              </p:txBody>
            </p:sp>
            <p:pic>
              <p:nvPicPr>
                <p:cNvPr id="1050" name="Picture 20" descr="Internet Browsing icon in SVG, PNG formats">
                  <a:extLst>
                    <a:ext uri="{FF2B5EF4-FFF2-40B4-BE49-F238E27FC236}">
                      <a16:creationId xmlns:a16="http://schemas.microsoft.com/office/drawing/2014/main" id="{D51C3EFE-C407-7513-CBAC-39AAB83409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7269" y="1401760"/>
                  <a:ext cx="534065" cy="5340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88238ED9-1480-B8D5-56A9-99B2EE253607}"/>
                  </a:ext>
                </a:extLst>
              </p:cNvPr>
              <p:cNvSpPr/>
              <p:nvPr/>
            </p:nvSpPr>
            <p:spPr>
              <a:xfrm>
                <a:off x="350312" y="1381039"/>
                <a:ext cx="1829583" cy="675501"/>
              </a:xfrm>
              <a:prstGeom prst="rect">
                <a:avLst/>
              </a:prstGeom>
              <a:noFill/>
              <a:ln>
                <a:solidFill>
                  <a:srgbClr val="31989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u="sng"/>
              </a:p>
            </p:txBody>
          </p:sp>
          <p:pic>
            <p:nvPicPr>
              <p:cNvPr id="1070" name="Picture 8" descr="right arrow Icon">
                <a:extLst>
                  <a:ext uri="{FF2B5EF4-FFF2-40B4-BE49-F238E27FC236}">
                    <a16:creationId xmlns:a16="http://schemas.microsoft.com/office/drawing/2014/main" id="{8FB5A543-32B7-D14F-1451-E68DC49E40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501" y="1401231"/>
                <a:ext cx="450449" cy="635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1" name="Rectangle 1070">
                <a:extLst>
                  <a:ext uri="{FF2B5EF4-FFF2-40B4-BE49-F238E27FC236}">
                    <a16:creationId xmlns:a16="http://schemas.microsoft.com/office/drawing/2014/main" id="{E4CAA1BD-7673-7596-58F3-EF4B68ABD816}"/>
                  </a:ext>
                </a:extLst>
              </p:cNvPr>
              <p:cNvSpPr/>
              <p:nvPr/>
            </p:nvSpPr>
            <p:spPr>
              <a:xfrm>
                <a:off x="2246534" y="1381039"/>
                <a:ext cx="1865951" cy="675501"/>
              </a:xfrm>
              <a:prstGeom prst="rect">
                <a:avLst/>
              </a:prstGeom>
              <a:noFill/>
              <a:ln>
                <a:solidFill>
                  <a:srgbClr val="31989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u="sng"/>
              </a:p>
            </p:txBody>
          </p:sp>
          <p:pic>
            <p:nvPicPr>
              <p:cNvPr id="1072" name="Picture 8" descr="right arrow Icon">
                <a:extLst>
                  <a:ext uri="{FF2B5EF4-FFF2-40B4-BE49-F238E27FC236}">
                    <a16:creationId xmlns:a16="http://schemas.microsoft.com/office/drawing/2014/main" id="{9199BCE1-7838-86A8-B1B8-EE390D7E4F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6295" y="1412958"/>
                <a:ext cx="515885" cy="635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3" name="Rectangle 1072">
                <a:extLst>
                  <a:ext uri="{FF2B5EF4-FFF2-40B4-BE49-F238E27FC236}">
                    <a16:creationId xmlns:a16="http://schemas.microsoft.com/office/drawing/2014/main" id="{2838CADB-1F80-E664-6024-691A0865AE9E}"/>
                  </a:ext>
                </a:extLst>
              </p:cNvPr>
              <p:cNvSpPr/>
              <p:nvPr/>
            </p:nvSpPr>
            <p:spPr>
              <a:xfrm>
                <a:off x="4166115" y="1382767"/>
                <a:ext cx="1844474" cy="677284"/>
              </a:xfrm>
              <a:prstGeom prst="rect">
                <a:avLst/>
              </a:prstGeom>
              <a:noFill/>
              <a:ln>
                <a:solidFill>
                  <a:srgbClr val="31989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u="sng"/>
              </a:p>
            </p:txBody>
          </p:sp>
          <p:pic>
            <p:nvPicPr>
              <p:cNvPr id="1074" name="Picture 8" descr="right arrow Icon">
                <a:extLst>
                  <a:ext uri="{FF2B5EF4-FFF2-40B4-BE49-F238E27FC236}">
                    <a16:creationId xmlns:a16="http://schemas.microsoft.com/office/drawing/2014/main" id="{955C1BE7-04E6-D301-9510-373C80B03D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1199" y="1396269"/>
                <a:ext cx="450449" cy="635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6" name="Rectangle 1075">
                <a:extLst>
                  <a:ext uri="{FF2B5EF4-FFF2-40B4-BE49-F238E27FC236}">
                    <a16:creationId xmlns:a16="http://schemas.microsoft.com/office/drawing/2014/main" id="{DA843FD8-3541-0BB2-F6BF-A9F6F6A8C24F}"/>
                  </a:ext>
                </a:extLst>
              </p:cNvPr>
              <p:cNvSpPr/>
              <p:nvPr/>
            </p:nvSpPr>
            <p:spPr>
              <a:xfrm>
                <a:off x="6077640" y="1380053"/>
                <a:ext cx="1873681" cy="675501"/>
              </a:xfrm>
              <a:prstGeom prst="rect">
                <a:avLst/>
              </a:prstGeom>
              <a:noFill/>
              <a:ln>
                <a:solidFill>
                  <a:srgbClr val="31989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u="sng"/>
              </a:p>
            </p:txBody>
          </p:sp>
          <p:pic>
            <p:nvPicPr>
              <p:cNvPr id="1079" name="Picture 8" descr="right arrow Icon">
                <a:extLst>
                  <a:ext uri="{FF2B5EF4-FFF2-40B4-BE49-F238E27FC236}">
                    <a16:creationId xmlns:a16="http://schemas.microsoft.com/office/drawing/2014/main" id="{9F1220AC-3632-DAB6-598A-1390DFDB24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64007" y="1399607"/>
                <a:ext cx="450449" cy="635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80" name="Rectangle 1079">
                <a:extLst>
                  <a:ext uri="{FF2B5EF4-FFF2-40B4-BE49-F238E27FC236}">
                    <a16:creationId xmlns:a16="http://schemas.microsoft.com/office/drawing/2014/main" id="{C056DF34-7D8D-7C40-ED50-84EDABD77404}"/>
                  </a:ext>
                </a:extLst>
              </p:cNvPr>
              <p:cNvSpPr/>
              <p:nvPr/>
            </p:nvSpPr>
            <p:spPr>
              <a:xfrm>
                <a:off x="8004951" y="1376350"/>
                <a:ext cx="1873681" cy="681385"/>
              </a:xfrm>
              <a:prstGeom prst="rect">
                <a:avLst/>
              </a:prstGeom>
              <a:noFill/>
              <a:ln>
                <a:solidFill>
                  <a:srgbClr val="31989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u="sng"/>
              </a:p>
            </p:txBody>
          </p:sp>
          <p:sp>
            <p:nvSpPr>
              <p:cNvPr id="1082" name="Rectangle 1081">
                <a:extLst>
                  <a:ext uri="{FF2B5EF4-FFF2-40B4-BE49-F238E27FC236}">
                    <a16:creationId xmlns:a16="http://schemas.microsoft.com/office/drawing/2014/main" id="{DD8644AF-8D60-69B6-A4DD-7EF42FB2F696}"/>
                  </a:ext>
                </a:extLst>
              </p:cNvPr>
              <p:cNvSpPr/>
              <p:nvPr/>
            </p:nvSpPr>
            <p:spPr>
              <a:xfrm>
                <a:off x="9932262" y="1371947"/>
                <a:ext cx="1724263" cy="683607"/>
              </a:xfrm>
              <a:prstGeom prst="rect">
                <a:avLst/>
              </a:prstGeom>
              <a:noFill/>
              <a:ln>
                <a:solidFill>
                  <a:srgbClr val="31989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u="sng"/>
              </a:p>
            </p:txBody>
          </p:sp>
          <p:grpSp>
            <p:nvGrpSpPr>
              <p:cNvPr id="1112" name="Group 1111">
                <a:extLst>
                  <a:ext uri="{FF2B5EF4-FFF2-40B4-BE49-F238E27FC236}">
                    <a16:creationId xmlns:a16="http://schemas.microsoft.com/office/drawing/2014/main" id="{A99F55C1-3651-521F-5862-540479E0E5DC}"/>
                  </a:ext>
                </a:extLst>
              </p:cNvPr>
              <p:cNvGrpSpPr/>
              <p:nvPr/>
            </p:nvGrpSpPr>
            <p:grpSpPr>
              <a:xfrm>
                <a:off x="2932800" y="1449933"/>
                <a:ext cx="494026" cy="536497"/>
                <a:chOff x="-1772041" y="1610136"/>
                <a:chExt cx="494026" cy="536497"/>
              </a:xfrm>
            </p:grpSpPr>
            <p:sp>
              <p:nvSpPr>
                <p:cNvPr id="1089" name="Rectangle 1088">
                  <a:extLst>
                    <a:ext uri="{FF2B5EF4-FFF2-40B4-BE49-F238E27FC236}">
                      <a16:creationId xmlns:a16="http://schemas.microsoft.com/office/drawing/2014/main" id="{EA66A5A6-3452-62F2-091F-7109810B769E}"/>
                    </a:ext>
                  </a:extLst>
                </p:cNvPr>
                <p:cNvSpPr/>
                <p:nvPr/>
              </p:nvSpPr>
              <p:spPr>
                <a:xfrm>
                  <a:off x="-1772041" y="1610136"/>
                  <a:ext cx="494026" cy="536497"/>
                </a:xfrm>
                <a:prstGeom prst="rect">
                  <a:avLst/>
                </a:prstGeom>
                <a:solidFill>
                  <a:srgbClr val="31989B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u="sng"/>
                </a:p>
              </p:txBody>
            </p:sp>
            <p:pic>
              <p:nvPicPr>
                <p:cNvPr id="1049" name="Picture 18" descr="Corporate icon in SVG, PNG formats">
                  <a:extLst>
                    <a:ext uri="{FF2B5EF4-FFF2-40B4-BE49-F238E27FC236}">
                      <a16:creationId xmlns:a16="http://schemas.microsoft.com/office/drawing/2014/main" id="{456C830B-839E-97F2-0C5F-968B08A855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728332" y="1675802"/>
                  <a:ext cx="400779" cy="4007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14" name="Group 1113">
                <a:extLst>
                  <a:ext uri="{FF2B5EF4-FFF2-40B4-BE49-F238E27FC236}">
                    <a16:creationId xmlns:a16="http://schemas.microsoft.com/office/drawing/2014/main" id="{B85AE003-62AB-1E90-28A5-002246511077}"/>
                  </a:ext>
                </a:extLst>
              </p:cNvPr>
              <p:cNvGrpSpPr/>
              <p:nvPr/>
            </p:nvGrpSpPr>
            <p:grpSpPr>
              <a:xfrm>
                <a:off x="4830225" y="1446832"/>
                <a:ext cx="494026" cy="536497"/>
                <a:chOff x="-2708793" y="2350921"/>
                <a:chExt cx="494026" cy="536497"/>
              </a:xfrm>
            </p:grpSpPr>
            <p:sp>
              <p:nvSpPr>
                <p:cNvPr id="1107" name="Rectangle 1106">
                  <a:extLst>
                    <a:ext uri="{FF2B5EF4-FFF2-40B4-BE49-F238E27FC236}">
                      <a16:creationId xmlns:a16="http://schemas.microsoft.com/office/drawing/2014/main" id="{9510B8E8-B97F-C12D-8085-0F966D044D9B}"/>
                    </a:ext>
                  </a:extLst>
                </p:cNvPr>
                <p:cNvSpPr/>
                <p:nvPr/>
              </p:nvSpPr>
              <p:spPr>
                <a:xfrm>
                  <a:off x="-2708793" y="2350921"/>
                  <a:ext cx="494026" cy="536497"/>
                </a:xfrm>
                <a:prstGeom prst="rect">
                  <a:avLst/>
                </a:prstGeom>
                <a:solidFill>
                  <a:srgbClr val="31989B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u="sng"/>
                </a:p>
              </p:txBody>
            </p:sp>
            <p:pic>
              <p:nvPicPr>
                <p:cNvPr id="1113" name="Picture 22" descr="Create Group icon in SVG, PNG formats">
                  <a:extLst>
                    <a:ext uri="{FF2B5EF4-FFF2-40B4-BE49-F238E27FC236}">
                      <a16:creationId xmlns:a16="http://schemas.microsoft.com/office/drawing/2014/main" id="{3D4102EB-1DB2-BD74-8B4B-4552B70D38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686643" y="2410299"/>
                  <a:ext cx="439723" cy="4397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18" name="Group 1117">
                <a:extLst>
                  <a:ext uri="{FF2B5EF4-FFF2-40B4-BE49-F238E27FC236}">
                    <a16:creationId xmlns:a16="http://schemas.microsoft.com/office/drawing/2014/main" id="{969F90FB-7C72-F447-9801-D9FDD0BEE569}"/>
                  </a:ext>
                </a:extLst>
              </p:cNvPr>
              <p:cNvGrpSpPr/>
              <p:nvPr/>
            </p:nvGrpSpPr>
            <p:grpSpPr>
              <a:xfrm>
                <a:off x="6724816" y="1451874"/>
                <a:ext cx="494026" cy="536497"/>
                <a:chOff x="-2721896" y="3021973"/>
                <a:chExt cx="494026" cy="536497"/>
              </a:xfrm>
            </p:grpSpPr>
            <p:sp>
              <p:nvSpPr>
                <p:cNvPr id="1108" name="Rectangle 1107">
                  <a:extLst>
                    <a:ext uri="{FF2B5EF4-FFF2-40B4-BE49-F238E27FC236}">
                      <a16:creationId xmlns:a16="http://schemas.microsoft.com/office/drawing/2014/main" id="{1AB2CF8C-F931-0B67-72DD-E0F3A2D36FA5}"/>
                    </a:ext>
                  </a:extLst>
                </p:cNvPr>
                <p:cNvSpPr/>
                <p:nvPr/>
              </p:nvSpPr>
              <p:spPr>
                <a:xfrm>
                  <a:off x="-2721896" y="3021973"/>
                  <a:ext cx="494026" cy="536497"/>
                </a:xfrm>
                <a:prstGeom prst="rect">
                  <a:avLst/>
                </a:prstGeom>
                <a:solidFill>
                  <a:srgbClr val="31989B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u="sng"/>
                </a:p>
              </p:txBody>
            </p:sp>
            <p:pic>
              <p:nvPicPr>
                <p:cNvPr id="1117" name="Picture 26" descr="Internet Access icon in SVG, PNG formats">
                  <a:extLst>
                    <a:ext uri="{FF2B5EF4-FFF2-40B4-BE49-F238E27FC236}">
                      <a16:creationId xmlns:a16="http://schemas.microsoft.com/office/drawing/2014/main" id="{86236863-74DB-8034-0A0E-4C7CD5A687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691080" y="3076210"/>
                  <a:ext cx="434635" cy="4346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20" name="Group 1119">
                <a:extLst>
                  <a:ext uri="{FF2B5EF4-FFF2-40B4-BE49-F238E27FC236}">
                    <a16:creationId xmlns:a16="http://schemas.microsoft.com/office/drawing/2014/main" id="{469569F8-9D71-9147-C955-516C27F86852}"/>
                  </a:ext>
                </a:extLst>
              </p:cNvPr>
              <p:cNvGrpSpPr/>
              <p:nvPr/>
            </p:nvGrpSpPr>
            <p:grpSpPr>
              <a:xfrm>
                <a:off x="8669065" y="1443690"/>
                <a:ext cx="494388" cy="536497"/>
                <a:chOff x="-2776628" y="3688368"/>
                <a:chExt cx="494388" cy="536497"/>
              </a:xfrm>
            </p:grpSpPr>
            <p:sp>
              <p:nvSpPr>
                <p:cNvPr id="1109" name="Rectangle 1108">
                  <a:extLst>
                    <a:ext uri="{FF2B5EF4-FFF2-40B4-BE49-F238E27FC236}">
                      <a16:creationId xmlns:a16="http://schemas.microsoft.com/office/drawing/2014/main" id="{C081CA8F-C8E3-D52E-9197-7F1FB51F24FC}"/>
                    </a:ext>
                  </a:extLst>
                </p:cNvPr>
                <p:cNvSpPr/>
                <p:nvPr/>
              </p:nvSpPr>
              <p:spPr>
                <a:xfrm>
                  <a:off x="-2776628" y="3688368"/>
                  <a:ext cx="494026" cy="53649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u="sng"/>
                </a:p>
              </p:txBody>
            </p:sp>
            <p:pic>
              <p:nvPicPr>
                <p:cNvPr id="1119" name="Picture 28" descr="Input icon in SVG, PNG formats">
                  <a:extLst>
                    <a:ext uri="{FF2B5EF4-FFF2-40B4-BE49-F238E27FC236}">
                      <a16:creationId xmlns:a16="http://schemas.microsoft.com/office/drawing/2014/main" id="{7E32F2E8-A4FC-72D4-2FC5-604F1C8B29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761880" y="3710506"/>
                  <a:ext cx="479640" cy="492220"/>
                </a:xfrm>
                <a:prstGeom prst="rect">
                  <a:avLst/>
                </a:prstGeom>
                <a:solidFill>
                  <a:srgbClr val="31989B"/>
                </a:solidFill>
              </p:spPr>
            </p:pic>
          </p:grpSp>
          <p:grpSp>
            <p:nvGrpSpPr>
              <p:cNvPr id="1122" name="Group 1121">
                <a:extLst>
                  <a:ext uri="{FF2B5EF4-FFF2-40B4-BE49-F238E27FC236}">
                    <a16:creationId xmlns:a16="http://schemas.microsoft.com/office/drawing/2014/main" id="{A8702E9F-9105-AD8D-9488-B2C205AAC787}"/>
                  </a:ext>
                </a:extLst>
              </p:cNvPr>
              <p:cNvGrpSpPr/>
              <p:nvPr/>
            </p:nvGrpSpPr>
            <p:grpSpPr>
              <a:xfrm>
                <a:off x="10607240" y="1440356"/>
                <a:ext cx="494026" cy="536497"/>
                <a:chOff x="-2748036" y="4465415"/>
                <a:chExt cx="494026" cy="536497"/>
              </a:xfrm>
            </p:grpSpPr>
            <p:sp>
              <p:nvSpPr>
                <p:cNvPr id="1110" name="Rectangle 1109">
                  <a:extLst>
                    <a:ext uri="{FF2B5EF4-FFF2-40B4-BE49-F238E27FC236}">
                      <a16:creationId xmlns:a16="http://schemas.microsoft.com/office/drawing/2014/main" id="{9AC1EE47-7DBD-F55D-DBF9-64CF68C9A0A9}"/>
                    </a:ext>
                  </a:extLst>
                </p:cNvPr>
                <p:cNvSpPr/>
                <p:nvPr/>
              </p:nvSpPr>
              <p:spPr>
                <a:xfrm>
                  <a:off x="-2748036" y="4465415"/>
                  <a:ext cx="494026" cy="536497"/>
                </a:xfrm>
                <a:prstGeom prst="rect">
                  <a:avLst/>
                </a:prstGeom>
                <a:solidFill>
                  <a:srgbClr val="31989B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u="sng"/>
                </a:p>
              </p:txBody>
            </p:sp>
            <p:pic>
              <p:nvPicPr>
                <p:cNvPr id="1121" name="Picture 30" descr="Checkbox icon in SVG, PNG formats">
                  <a:extLst>
                    <a:ext uri="{FF2B5EF4-FFF2-40B4-BE49-F238E27FC236}">
                      <a16:creationId xmlns:a16="http://schemas.microsoft.com/office/drawing/2014/main" id="{4E741650-7FF3-3017-E86D-7A6CF1C4BD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718435" y="4516251"/>
                  <a:ext cx="434824" cy="4348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3" name="AutoShape 54">
            <a:extLst>
              <a:ext uri="{FF2B5EF4-FFF2-40B4-BE49-F238E27FC236}">
                <a16:creationId xmlns:a16="http://schemas.microsoft.com/office/drawing/2014/main" id="{0D79896F-73B8-EC69-FEBC-5A1DB938D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18" y="1204299"/>
            <a:ext cx="12191999" cy="139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20200">
              <a:latin typeface="Arial" charset="0"/>
            </a:endParaRPr>
          </a:p>
        </p:txBody>
      </p:sp>
      <p:sp>
        <p:nvSpPr>
          <p:cNvPr id="7" name="AutoShape 54">
            <a:extLst>
              <a:ext uri="{FF2B5EF4-FFF2-40B4-BE49-F238E27FC236}">
                <a16:creationId xmlns:a16="http://schemas.microsoft.com/office/drawing/2014/main" id="{64EA7CC0-37A9-BD63-B07E-8A8A882B7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" y="8324779"/>
            <a:ext cx="12194395" cy="798250"/>
          </a:xfrm>
          <a:prstGeom prst="rect">
            <a:avLst/>
          </a:prstGeom>
          <a:gradFill flip="none" rotWithShape="1">
            <a:gsLst>
              <a:gs pos="0">
                <a:srgbClr val="1B254A"/>
              </a:gs>
              <a:gs pos="46000">
                <a:srgbClr val="00757A"/>
              </a:gs>
              <a:gs pos="76000">
                <a:srgbClr val="00468B"/>
              </a:gs>
              <a:gs pos="100000">
                <a:srgbClr val="4C2D83"/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20200">
              <a:latin typeface="Arial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DC3F508-AF7A-F23D-AC24-964184D2EC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" y="8336931"/>
            <a:ext cx="2883105" cy="77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44B56C95-858E-BA36-4936-D70ED76CFB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7" b="52470"/>
          <a:stretch>
            <a:fillRect/>
          </a:stretch>
        </p:blipFill>
        <p:spPr bwMode="auto">
          <a:xfrm>
            <a:off x="4792135" y="8333991"/>
            <a:ext cx="7396940" cy="77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837C6D1-5DA6-FBE4-41B7-7ED7E6276199}"/>
              </a:ext>
            </a:extLst>
          </p:cNvPr>
          <p:cNvGrpSpPr/>
          <p:nvPr/>
        </p:nvGrpSpPr>
        <p:grpSpPr>
          <a:xfrm>
            <a:off x="770549" y="5084091"/>
            <a:ext cx="10372810" cy="3313219"/>
            <a:chOff x="387277" y="5097380"/>
            <a:chExt cx="10372810" cy="3313219"/>
          </a:xfrm>
        </p:grpSpPr>
        <p:sp>
          <p:nvSpPr>
            <p:cNvPr id="1135" name="Rectangle 1134">
              <a:extLst>
                <a:ext uri="{FF2B5EF4-FFF2-40B4-BE49-F238E27FC236}">
                  <a16:creationId xmlns:a16="http://schemas.microsoft.com/office/drawing/2014/main" id="{C9154C28-DB34-DA76-3E10-D657035D3F48}"/>
                </a:ext>
              </a:extLst>
            </p:cNvPr>
            <p:cNvSpPr/>
            <p:nvPr/>
          </p:nvSpPr>
          <p:spPr>
            <a:xfrm>
              <a:off x="6639660" y="5776949"/>
              <a:ext cx="2014579" cy="16773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defTabSz="914365">
                <a:spcAft>
                  <a:spcPts val="600"/>
                </a:spcAft>
                <a:defRPr/>
              </a:pPr>
              <a:r>
                <a:rPr lang="en-NZ" sz="140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Pending Agreements</a:t>
              </a:r>
            </a:p>
            <a:p>
              <a:pPr defTabSz="914365">
                <a:spcAft>
                  <a:spcPts val="60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Legal and commercial agreements are now in motion. This step often runs in parallel with compliance testing and may involve negotiation or clarification of terms.</a:t>
              </a:r>
              <a:endParaRPr lang="en-NZ" sz="1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cxnSp>
          <p:nvCxnSpPr>
            <p:cNvPr id="1136" name="Straight Connector 1135">
              <a:extLst>
                <a:ext uri="{FF2B5EF4-FFF2-40B4-BE49-F238E27FC236}">
                  <a16:creationId xmlns:a16="http://schemas.microsoft.com/office/drawing/2014/main" id="{FCE2A95C-D452-7155-FE9E-6E1874890DC4}"/>
                </a:ext>
              </a:extLst>
            </p:cNvPr>
            <p:cNvCxnSpPr>
              <a:cxnSpLocks/>
            </p:cNvCxnSpPr>
            <p:nvPr/>
          </p:nvCxnSpPr>
          <p:spPr>
            <a:xfrm>
              <a:off x="4531280" y="5804975"/>
              <a:ext cx="2773" cy="1362741"/>
            </a:xfrm>
            <a:prstGeom prst="line">
              <a:avLst/>
            </a:prstGeom>
            <a:ln w="28575">
              <a:solidFill>
                <a:srgbClr val="31989B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7" name="Rectangle 1136">
              <a:extLst>
                <a:ext uri="{FF2B5EF4-FFF2-40B4-BE49-F238E27FC236}">
                  <a16:creationId xmlns:a16="http://schemas.microsoft.com/office/drawing/2014/main" id="{F8D6244B-8057-B11B-92C1-90830A1B5C40}"/>
                </a:ext>
              </a:extLst>
            </p:cNvPr>
            <p:cNvSpPr/>
            <p:nvPr/>
          </p:nvSpPr>
          <p:spPr>
            <a:xfrm>
              <a:off x="8669688" y="5782406"/>
              <a:ext cx="2068595" cy="22929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defTabSz="914365">
                <a:spcAft>
                  <a:spcPts val="600"/>
                </a:spcAft>
                <a:defRPr/>
              </a:pPr>
              <a:r>
                <a:rPr lang="en-NZ" sz="1400" b="1" dirty="0">
                  <a:solidFill>
                    <a:schemeClr val="tx1"/>
                  </a:solidFill>
                  <a:latin typeface="Poppins"/>
                  <a:cs typeface="Poppins"/>
                </a:rPr>
                <a:t>Ready for End user Onboarding</a:t>
              </a:r>
              <a:endParaRPr lang="en-NZ" sz="14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defTabSz="914365">
                <a:defRPr/>
              </a:pPr>
              <a:r>
                <a:rPr lang="en-US" sz="1000" dirty="0">
                  <a:solidFill>
                    <a:prstClr val="black"/>
                  </a:solidFill>
                  <a:latin typeface="Poppins"/>
                  <a:cs typeface="Poppins"/>
                </a:rPr>
                <a:t>All systems are go. </a:t>
              </a:r>
            </a:p>
            <a:p>
              <a:pPr defTabSz="914365">
                <a:defRPr/>
              </a:pPr>
              <a:endParaRPr lang="en-US" sz="1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defTabSz="914365">
                <a:defRPr/>
              </a:pPr>
              <a:r>
                <a:rPr lang="en-US" sz="1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The subscriber has completed all technical, legal, and operational requirements. </a:t>
              </a:r>
            </a:p>
            <a:p>
              <a:pPr defTabSz="914365">
                <a:defRPr/>
              </a:pPr>
              <a:endParaRPr lang="en-US" sz="1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defTabSz="914365">
                <a:defRPr/>
              </a:pPr>
              <a:r>
                <a:rPr lang="en-US" sz="1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Internal teams begin preparing for deployment, including final validation and scheduling.</a:t>
              </a:r>
              <a:endParaRPr lang="en-NZ" sz="1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cxnSp>
          <p:nvCxnSpPr>
            <p:cNvPr id="1138" name="Straight Connector 1137">
              <a:extLst>
                <a:ext uri="{FF2B5EF4-FFF2-40B4-BE49-F238E27FC236}">
                  <a16:creationId xmlns:a16="http://schemas.microsoft.com/office/drawing/2014/main" id="{0535A09E-0093-288A-CC81-B7E0EA83E683}"/>
                </a:ext>
              </a:extLst>
            </p:cNvPr>
            <p:cNvCxnSpPr>
              <a:cxnSpLocks/>
            </p:cNvCxnSpPr>
            <p:nvPr/>
          </p:nvCxnSpPr>
          <p:spPr>
            <a:xfrm>
              <a:off x="8670117" y="5801326"/>
              <a:ext cx="0" cy="2136604"/>
            </a:xfrm>
            <a:prstGeom prst="line">
              <a:avLst/>
            </a:prstGeom>
            <a:ln w="28575">
              <a:solidFill>
                <a:srgbClr val="31989B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9" name="Rectangle 1138">
              <a:extLst>
                <a:ext uri="{FF2B5EF4-FFF2-40B4-BE49-F238E27FC236}">
                  <a16:creationId xmlns:a16="http://schemas.microsoft.com/office/drawing/2014/main" id="{7F76B106-7805-EA30-7DFC-59B74A1811D4}"/>
                </a:ext>
              </a:extLst>
            </p:cNvPr>
            <p:cNvSpPr/>
            <p:nvPr/>
          </p:nvSpPr>
          <p:spPr>
            <a:xfrm>
              <a:off x="2488969" y="5786555"/>
              <a:ext cx="2004418" cy="24468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defTabSz="914365">
                <a:spcAft>
                  <a:spcPts val="600"/>
                </a:spcAft>
                <a:defRPr/>
              </a:pPr>
              <a:r>
                <a:rPr lang="en-NZ" sz="140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Compliance Testing</a:t>
              </a:r>
            </a:p>
            <a:p>
              <a:pPr defTabSz="914365">
                <a:spcAft>
                  <a:spcPts val="60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DSH initiates the compliance validation process. </a:t>
              </a:r>
            </a:p>
            <a:p>
              <a:pPr defTabSz="914365">
                <a:spcAft>
                  <a:spcPts val="60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This includes technical checks on use cases specified, policy alignment, and any required sandbox testing.</a:t>
              </a:r>
            </a:p>
            <a:p>
              <a:pPr defTabSz="914365">
                <a:spcAft>
                  <a:spcPts val="60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Timely responses from the subscriber during this phase can significantly reduce turnaround time.</a:t>
              </a:r>
            </a:p>
          </p:txBody>
        </p:sp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98808B41-2868-6AE7-CB20-75DF24A5938E}"/>
                </a:ext>
              </a:extLst>
            </p:cNvPr>
            <p:cNvCxnSpPr>
              <a:cxnSpLocks/>
            </p:cNvCxnSpPr>
            <p:nvPr/>
          </p:nvCxnSpPr>
          <p:spPr>
            <a:xfrm>
              <a:off x="2445230" y="5801326"/>
              <a:ext cx="2328" cy="2325035"/>
            </a:xfrm>
            <a:prstGeom prst="line">
              <a:avLst/>
            </a:prstGeom>
            <a:ln w="28575">
              <a:solidFill>
                <a:srgbClr val="31989B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1" name="Rectangle 1140">
              <a:extLst>
                <a:ext uri="{FF2B5EF4-FFF2-40B4-BE49-F238E27FC236}">
                  <a16:creationId xmlns:a16="http://schemas.microsoft.com/office/drawing/2014/main" id="{C2CF5029-129B-64A2-EA4F-8917ADAFE170}"/>
                </a:ext>
              </a:extLst>
            </p:cNvPr>
            <p:cNvSpPr/>
            <p:nvPr/>
          </p:nvSpPr>
          <p:spPr>
            <a:xfrm>
              <a:off x="4553103" y="5782406"/>
              <a:ext cx="2032035" cy="16158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defTabSz="914365">
                <a:spcAft>
                  <a:spcPts val="600"/>
                </a:spcAft>
                <a:defRPr/>
              </a:pPr>
              <a:r>
                <a:rPr lang="en-NZ" sz="140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Product Certified</a:t>
              </a:r>
            </a:p>
            <a:p>
              <a:pPr defTabSz="914365">
                <a:defRPr/>
              </a:pPr>
              <a:r>
                <a:rPr lang="en-US" sz="1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Once compliance is passed and agreements are in place, the subscriber’s products are officially certified. This milestone unlocks the ability to proceed to release planning.</a:t>
              </a:r>
            </a:p>
            <a:p>
              <a:pPr defTabSz="914365">
                <a:defRPr/>
              </a:pPr>
              <a:endParaRPr lang="en-NZ" sz="1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cxnSp>
          <p:nvCxnSpPr>
            <p:cNvPr id="1142" name="Straight Connector 1141">
              <a:extLst>
                <a:ext uri="{FF2B5EF4-FFF2-40B4-BE49-F238E27FC236}">
                  <a16:creationId xmlns:a16="http://schemas.microsoft.com/office/drawing/2014/main" id="{D142188B-52C0-2024-24BC-745543A6E2B7}"/>
                </a:ext>
              </a:extLst>
            </p:cNvPr>
            <p:cNvCxnSpPr>
              <a:cxnSpLocks/>
            </p:cNvCxnSpPr>
            <p:nvPr/>
          </p:nvCxnSpPr>
          <p:spPr>
            <a:xfrm>
              <a:off x="6608198" y="5801849"/>
              <a:ext cx="4669" cy="1553246"/>
            </a:xfrm>
            <a:prstGeom prst="line">
              <a:avLst/>
            </a:prstGeom>
            <a:ln w="28575">
              <a:solidFill>
                <a:srgbClr val="31989B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51" name="Picture 8" descr="right arrow Icon">
              <a:extLst>
                <a:ext uri="{FF2B5EF4-FFF2-40B4-BE49-F238E27FC236}">
                  <a16:creationId xmlns:a16="http://schemas.microsoft.com/office/drawing/2014/main" id="{E2D67385-5DEC-0E28-B58D-F2F35D447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878" y="5117264"/>
              <a:ext cx="450449" cy="63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8" descr="right arrow Icon">
              <a:extLst>
                <a:ext uri="{FF2B5EF4-FFF2-40B4-BE49-F238E27FC236}">
                  <a16:creationId xmlns:a16="http://schemas.microsoft.com/office/drawing/2014/main" id="{E5E40F83-E34B-E5A6-D40C-D2550E96D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9668" y="5126781"/>
              <a:ext cx="450449" cy="63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8" descr="right arrow Icon">
              <a:extLst>
                <a:ext uri="{FF2B5EF4-FFF2-40B4-BE49-F238E27FC236}">
                  <a16:creationId xmlns:a16="http://schemas.microsoft.com/office/drawing/2014/main" id="{BECE9087-2B96-1F7E-2935-275B1ECC7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9638" y="5121313"/>
              <a:ext cx="450449" cy="63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D2C9723F-5EC3-B60F-15CF-E14852693C34}"/>
                </a:ext>
              </a:extLst>
            </p:cNvPr>
            <p:cNvSpPr/>
            <p:nvPr/>
          </p:nvSpPr>
          <p:spPr>
            <a:xfrm>
              <a:off x="3212284" y="5166890"/>
              <a:ext cx="494026" cy="536497"/>
            </a:xfrm>
            <a:prstGeom prst="rect">
              <a:avLst/>
            </a:prstGeom>
            <a:solidFill>
              <a:srgbClr val="31989B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E538907-4C44-B10F-5199-E35F1C82D772}"/>
                </a:ext>
              </a:extLst>
            </p:cNvPr>
            <p:cNvGrpSpPr/>
            <p:nvPr/>
          </p:nvGrpSpPr>
          <p:grpSpPr>
            <a:xfrm>
              <a:off x="387277" y="5100551"/>
              <a:ext cx="2060281" cy="3310048"/>
              <a:chOff x="1235239" y="5038011"/>
              <a:chExt cx="2060281" cy="3310048"/>
            </a:xfrm>
          </p:grpSpPr>
          <p:sp>
            <p:nvSpPr>
              <p:cNvPr id="1133" name="Rectangle 1132">
                <a:extLst>
                  <a:ext uri="{FF2B5EF4-FFF2-40B4-BE49-F238E27FC236}">
                    <a16:creationId xmlns:a16="http://schemas.microsoft.com/office/drawing/2014/main" id="{907B4AD3-9C31-85B8-0262-8576776AA62A}"/>
                  </a:ext>
                </a:extLst>
              </p:cNvPr>
              <p:cNvSpPr/>
              <p:nvPr/>
            </p:nvSpPr>
            <p:spPr>
              <a:xfrm>
                <a:off x="1270759" y="5747347"/>
                <a:ext cx="1998109" cy="26007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pPr defTabSz="914365">
                  <a:spcAft>
                    <a:spcPts val="600"/>
                  </a:spcAft>
                  <a:defRPr/>
                </a:pPr>
                <a:r>
                  <a:rPr lang="en-NZ" sz="1400" b="1" dirty="0">
                    <a:solidFill>
                      <a:prstClr val="black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Compliance Test Ready</a:t>
                </a:r>
              </a:p>
              <a:p>
                <a:pPr defTabSz="914365">
                  <a:defRPr/>
                </a:pPr>
                <a:r>
                  <a:rPr lang="en-US" sz="1000" dirty="0">
                    <a:solidFill>
                      <a:prstClr val="black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Subscriber informs DSH via Request Access Comments that they are Ready for Compliance Test.</a:t>
                </a:r>
              </a:p>
              <a:p>
                <a:pPr defTabSz="914365">
                  <a:defRPr/>
                </a:pPr>
                <a:endParaRPr lang="en-US" sz="1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defTabSz="914365">
                  <a:defRPr/>
                </a:pPr>
                <a:r>
                  <a:rPr lang="en-US" sz="1000" dirty="0">
                    <a:solidFill>
                      <a:prstClr val="black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It’s essential that the subscriber has completed all prerequisite documentation and internal validations before signaling readiness.</a:t>
                </a:r>
              </a:p>
              <a:p>
                <a:pPr defTabSz="914365">
                  <a:defRPr/>
                </a:pPr>
                <a:endParaRPr lang="en-US" sz="1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defTabSz="914365">
                  <a:defRPr/>
                </a:pPr>
                <a:endParaRPr lang="en-US" sz="1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cxnSp>
            <p:nvCxnSpPr>
              <p:cNvPr id="1134" name="Straight Connector 1133">
                <a:extLst>
                  <a:ext uri="{FF2B5EF4-FFF2-40B4-BE49-F238E27FC236}">
                    <a16:creationId xmlns:a16="http://schemas.microsoft.com/office/drawing/2014/main" id="{00023F45-9DD9-29CF-EB99-0AEFB6372F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1970" y="5770259"/>
                <a:ext cx="14653" cy="2211610"/>
              </a:xfrm>
              <a:prstGeom prst="line">
                <a:avLst/>
              </a:prstGeom>
              <a:ln w="28575">
                <a:solidFill>
                  <a:srgbClr val="31989B"/>
                </a:solidFill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46" name="Picture 8" descr="right arrow Icon">
                <a:extLst>
                  <a:ext uri="{FF2B5EF4-FFF2-40B4-BE49-F238E27FC236}">
                    <a16:creationId xmlns:a16="http://schemas.microsoft.com/office/drawing/2014/main" id="{164C9597-D576-0F2E-1CD2-96CC8D64BA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5071" y="5058203"/>
                <a:ext cx="450449" cy="635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0" name="Rectangle 1149">
                <a:extLst>
                  <a:ext uri="{FF2B5EF4-FFF2-40B4-BE49-F238E27FC236}">
                    <a16:creationId xmlns:a16="http://schemas.microsoft.com/office/drawing/2014/main" id="{2013D2A9-2CBD-6263-AB16-491DFEF383CA}"/>
                  </a:ext>
                </a:extLst>
              </p:cNvPr>
              <p:cNvSpPr/>
              <p:nvPr/>
            </p:nvSpPr>
            <p:spPr>
              <a:xfrm>
                <a:off x="1235239" y="5038011"/>
                <a:ext cx="2014579" cy="675501"/>
              </a:xfrm>
              <a:prstGeom prst="rect">
                <a:avLst/>
              </a:prstGeom>
              <a:noFill/>
              <a:ln>
                <a:solidFill>
                  <a:srgbClr val="31989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AA1AC40-5332-6122-77BF-71549E2EAE9C}"/>
                  </a:ext>
                </a:extLst>
              </p:cNvPr>
              <p:cNvGrpSpPr/>
              <p:nvPr/>
            </p:nvGrpSpPr>
            <p:grpSpPr>
              <a:xfrm>
                <a:off x="1966835" y="5106436"/>
                <a:ext cx="494026" cy="536497"/>
                <a:chOff x="1099106" y="5520615"/>
                <a:chExt cx="494026" cy="536497"/>
              </a:xfrm>
            </p:grpSpPr>
            <p:sp>
              <p:nvSpPr>
                <p:cNvPr id="1148" name="Rectangle 1147">
                  <a:extLst>
                    <a:ext uri="{FF2B5EF4-FFF2-40B4-BE49-F238E27FC236}">
                      <a16:creationId xmlns:a16="http://schemas.microsoft.com/office/drawing/2014/main" id="{D8BE78CB-D913-DC63-3DBD-63F011E8B98F}"/>
                    </a:ext>
                  </a:extLst>
                </p:cNvPr>
                <p:cNvSpPr/>
                <p:nvPr/>
              </p:nvSpPr>
              <p:spPr>
                <a:xfrm>
                  <a:off x="1099106" y="5520615"/>
                  <a:ext cx="494026" cy="536497"/>
                </a:xfrm>
                <a:prstGeom prst="rect">
                  <a:avLst/>
                </a:prstGeom>
                <a:solidFill>
                  <a:srgbClr val="31989B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pic>
              <p:nvPicPr>
                <p:cNvPr id="1026" name="Picture 2" descr="Rules icon in SVG, PNG formats">
                  <a:extLst>
                    <a:ext uri="{FF2B5EF4-FFF2-40B4-BE49-F238E27FC236}">
                      <a16:creationId xmlns:a16="http://schemas.microsoft.com/office/drawing/2014/main" id="{D6E1FEF0-2A23-C4BB-E46E-3DED3131EB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3074" y="5553260"/>
                  <a:ext cx="458637" cy="4586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028" name="Picture 4" descr="Insurance Protected icon in SVG, PNG formats">
              <a:extLst>
                <a:ext uri="{FF2B5EF4-FFF2-40B4-BE49-F238E27FC236}">
                  <a16:creationId xmlns:a16="http://schemas.microsoft.com/office/drawing/2014/main" id="{C296DFEF-BEB5-4BCD-BCC0-4C542DCBF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564" y="5208861"/>
              <a:ext cx="439848" cy="439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Picture 8" descr="right arrow Icon">
              <a:extLst>
                <a:ext uri="{FF2B5EF4-FFF2-40B4-BE49-F238E27FC236}">
                  <a16:creationId xmlns:a16="http://schemas.microsoft.com/office/drawing/2014/main" id="{0424E8E9-769F-CDAD-F644-FBEE35AAF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113" y="5121747"/>
              <a:ext cx="515885" cy="63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9EAD89-65F9-676A-BD9E-17011EC33293}"/>
                </a:ext>
              </a:extLst>
            </p:cNvPr>
            <p:cNvGrpSpPr/>
            <p:nvPr/>
          </p:nvGrpSpPr>
          <p:grpSpPr>
            <a:xfrm>
              <a:off x="7397999" y="5173536"/>
              <a:ext cx="494026" cy="536497"/>
              <a:chOff x="4847423" y="5517983"/>
              <a:chExt cx="494026" cy="536497"/>
            </a:xfrm>
          </p:grpSpPr>
          <p:sp>
            <p:nvSpPr>
              <p:cNvPr id="2061" name="Rectangle 2060">
                <a:extLst>
                  <a:ext uri="{FF2B5EF4-FFF2-40B4-BE49-F238E27FC236}">
                    <a16:creationId xmlns:a16="http://schemas.microsoft.com/office/drawing/2014/main" id="{793E4111-0E79-66FE-CE65-9EF738B7A16C}"/>
                  </a:ext>
                </a:extLst>
              </p:cNvPr>
              <p:cNvSpPr/>
              <p:nvPr/>
            </p:nvSpPr>
            <p:spPr>
              <a:xfrm>
                <a:off x="4847423" y="5517983"/>
                <a:ext cx="494026" cy="536497"/>
              </a:xfrm>
              <a:prstGeom prst="rect">
                <a:avLst/>
              </a:prstGeom>
              <a:solidFill>
                <a:srgbClr val="31989B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u="sng"/>
              </a:p>
            </p:txBody>
          </p:sp>
          <p:pic>
            <p:nvPicPr>
              <p:cNvPr id="1030" name="Picture 6" descr="Notary icon in SVG, PNG formats">
                <a:extLst>
                  <a:ext uri="{FF2B5EF4-FFF2-40B4-BE49-F238E27FC236}">
                    <a16:creationId xmlns:a16="http://schemas.microsoft.com/office/drawing/2014/main" id="{2C143CEC-BD65-315F-26CC-5059C41863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7498" y="5549275"/>
                <a:ext cx="450352" cy="471755"/>
              </a:xfrm>
              <a:prstGeom prst="rect">
                <a:avLst/>
              </a:prstGeom>
              <a:solidFill>
                <a:srgbClr val="31989B"/>
              </a:solidFill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A01A39-78CF-1193-DCAA-22F1E3445034}"/>
                </a:ext>
              </a:extLst>
            </p:cNvPr>
            <p:cNvGrpSpPr/>
            <p:nvPr/>
          </p:nvGrpSpPr>
          <p:grpSpPr>
            <a:xfrm>
              <a:off x="5304173" y="5166890"/>
              <a:ext cx="494026" cy="536497"/>
              <a:chOff x="6742014" y="5523025"/>
              <a:chExt cx="494026" cy="536497"/>
            </a:xfrm>
          </p:grpSpPr>
          <p:sp>
            <p:nvSpPr>
              <p:cNvPr id="2064" name="Rectangle 2063">
                <a:extLst>
                  <a:ext uri="{FF2B5EF4-FFF2-40B4-BE49-F238E27FC236}">
                    <a16:creationId xmlns:a16="http://schemas.microsoft.com/office/drawing/2014/main" id="{EC30CC08-E8BA-A8BA-0EE8-56317D817D1D}"/>
                  </a:ext>
                </a:extLst>
              </p:cNvPr>
              <p:cNvSpPr/>
              <p:nvPr/>
            </p:nvSpPr>
            <p:spPr>
              <a:xfrm>
                <a:off x="6742014" y="5523025"/>
                <a:ext cx="494026" cy="536497"/>
              </a:xfrm>
              <a:prstGeom prst="rect">
                <a:avLst/>
              </a:prstGeom>
              <a:solidFill>
                <a:srgbClr val="31989B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pic>
            <p:nvPicPr>
              <p:cNvPr id="1032" name="Picture 8" descr="Secure icon in SVG, PNG formats">
                <a:extLst>
                  <a:ext uri="{FF2B5EF4-FFF2-40B4-BE49-F238E27FC236}">
                    <a16:creationId xmlns:a16="http://schemas.microsoft.com/office/drawing/2014/main" id="{920056CD-4373-348D-1483-8B2E248945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6903" y="5549545"/>
                <a:ext cx="457782" cy="482638"/>
              </a:xfrm>
              <a:prstGeom prst="rect">
                <a:avLst/>
              </a:prstGeom>
              <a:solidFill>
                <a:srgbClr val="31989B"/>
              </a:solidFill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AAB106F-FEB7-3ECE-0053-18A4CA9470B1}"/>
                </a:ext>
              </a:extLst>
            </p:cNvPr>
            <p:cNvGrpSpPr/>
            <p:nvPr/>
          </p:nvGrpSpPr>
          <p:grpSpPr>
            <a:xfrm>
              <a:off x="9441832" y="5157365"/>
              <a:ext cx="494026" cy="536497"/>
              <a:chOff x="9576114" y="5091137"/>
              <a:chExt cx="494026" cy="536497"/>
            </a:xfrm>
          </p:grpSpPr>
          <p:sp>
            <p:nvSpPr>
              <p:cNvPr id="2067" name="Rectangle 2066">
                <a:extLst>
                  <a:ext uri="{FF2B5EF4-FFF2-40B4-BE49-F238E27FC236}">
                    <a16:creationId xmlns:a16="http://schemas.microsoft.com/office/drawing/2014/main" id="{68B16B0C-5A22-367B-EAF1-2F365DE9AEB8}"/>
                  </a:ext>
                </a:extLst>
              </p:cNvPr>
              <p:cNvSpPr/>
              <p:nvPr/>
            </p:nvSpPr>
            <p:spPr>
              <a:xfrm>
                <a:off x="9576114" y="5091137"/>
                <a:ext cx="494026" cy="536497"/>
              </a:xfrm>
              <a:prstGeom prst="rect">
                <a:avLst/>
              </a:prstGeom>
              <a:solidFill>
                <a:srgbClr val="31989B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pic>
            <p:nvPicPr>
              <p:cNvPr id="1034" name="Picture 10" descr="Correct icon in SVG, PNG formats">
                <a:extLst>
                  <a:ext uri="{FF2B5EF4-FFF2-40B4-BE49-F238E27FC236}">
                    <a16:creationId xmlns:a16="http://schemas.microsoft.com/office/drawing/2014/main" id="{92F91F0E-4494-33B7-8188-63BB01EF85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15065" y="5161553"/>
                <a:ext cx="417646" cy="417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E19690F-1A51-A9B1-D9A8-9458C3F45DAB}"/>
                </a:ext>
              </a:extLst>
            </p:cNvPr>
            <p:cNvSpPr/>
            <p:nvPr/>
          </p:nvSpPr>
          <p:spPr>
            <a:xfrm>
              <a:off x="2471154" y="5106905"/>
              <a:ext cx="2014579" cy="675501"/>
            </a:xfrm>
            <a:prstGeom prst="rect">
              <a:avLst/>
            </a:prstGeom>
            <a:noFill/>
            <a:ln>
              <a:solidFill>
                <a:srgbClr val="31989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F2564F-C8A2-539E-18C2-ABC66A22A2E3}"/>
                </a:ext>
              </a:extLst>
            </p:cNvPr>
            <p:cNvSpPr/>
            <p:nvPr/>
          </p:nvSpPr>
          <p:spPr>
            <a:xfrm>
              <a:off x="4551509" y="5107943"/>
              <a:ext cx="2014579" cy="675501"/>
            </a:xfrm>
            <a:prstGeom prst="rect">
              <a:avLst/>
            </a:prstGeom>
            <a:noFill/>
            <a:ln>
              <a:solidFill>
                <a:srgbClr val="31989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31B64B-7558-32FC-E627-FAC42DDDBE81}"/>
                </a:ext>
              </a:extLst>
            </p:cNvPr>
            <p:cNvSpPr/>
            <p:nvPr/>
          </p:nvSpPr>
          <p:spPr>
            <a:xfrm>
              <a:off x="6624210" y="5104035"/>
              <a:ext cx="2014579" cy="675501"/>
            </a:xfrm>
            <a:prstGeom prst="rect">
              <a:avLst/>
            </a:prstGeom>
            <a:noFill/>
            <a:ln>
              <a:solidFill>
                <a:srgbClr val="31989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D1C261-C596-9C90-631B-355B42D6617E}"/>
                </a:ext>
              </a:extLst>
            </p:cNvPr>
            <p:cNvSpPr/>
            <p:nvPr/>
          </p:nvSpPr>
          <p:spPr>
            <a:xfrm>
              <a:off x="8696911" y="5097380"/>
              <a:ext cx="2014579" cy="675501"/>
            </a:xfrm>
            <a:prstGeom prst="rect">
              <a:avLst/>
            </a:prstGeom>
            <a:noFill/>
            <a:ln>
              <a:solidFill>
                <a:srgbClr val="31989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15221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ebf29b3f-1e51-457b-ae0c-362182e58074" ContentTypeId="0x010100D5C1E13D20A8554992C24F7EE470E023" PreviousValue="false" LastSyncTimeStamp="2024-06-19T04:25:26.467Z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ikau document" ma:contentTypeID="0x010100D5C1E13D20A8554992C24F7EE470E023001E117A307DEBAA4F850C0273198DE08F" ma:contentTypeVersion="15" ma:contentTypeDescription="Create a new document." ma:contentTypeScope="" ma:versionID="33ef3aa8b62d06cc4469728d766c2575">
  <xsd:schema xmlns:xsd="http://www.w3.org/2001/XMLSchema" xmlns:xs="http://www.w3.org/2001/XMLSchema" xmlns:p="http://schemas.microsoft.com/office/2006/metadata/properties" xmlns:ns1="http://schemas.microsoft.com/sharepoint/v3" xmlns:ns2="9253c88c-d550-4ff1-afdc-d5dc691f60b0" xmlns:ns3="6ac93bbe-1f14-42a3-83ff-cd51ed82297c" targetNamespace="http://schemas.microsoft.com/office/2006/metadata/properties" ma:root="true" ma:fieldsID="3780d55083cab6fd6b524c4eb74a3f10" ns1:_="" ns2:_="" ns3:_="">
    <xsd:import namespace="http://schemas.microsoft.com/sharepoint/v3"/>
    <xsd:import namespace="9253c88c-d550-4ff1-afdc-d5dc691f60b0"/>
    <xsd:import namespace="6ac93bbe-1f14-42a3-83ff-cd51ed82297c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ka9b207035bc48f2a4f6a2bfed7195b7" minOccurs="0"/>
                <xsd:element ref="ns1:Name" minOccurs="0"/>
                <xsd:element ref="ns2:f3e7f0a218d8438586e2a8545792c0ef" minOccurs="0"/>
                <xsd:element ref="ns2:mb22360ee3e3407ca28e907eb3b7ca6b" minOccurs="0"/>
                <xsd:element ref="ns2:HNZOwner" minOccurs="0"/>
                <xsd:element ref="ns2:p7110e5651294189b89368865130750f" minOccurs="0"/>
                <xsd:element ref="ns2:p777f0da518742b188a1f7fd5ee91810" minOccurs="0"/>
                <xsd:element ref="ns2:HNZReview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ame" ma:index="12" nillable="true" ma:displayName="Account" ma:internalName="Na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3c88c-d550-4ff1-afdc-d5dc691f60b0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30989c7e-3470-4909-a527-8dcee0000f0b}" ma:internalName="TaxCatchAll" ma:showField="CatchAllData" ma:web="6ac93bbe-1f14-42a3-83ff-cd51ed8229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30989c7e-3470-4909-a527-8dcee0000f0b}" ma:internalName="TaxCatchAllLabel" ma:readOnly="true" ma:showField="CatchAllDataLabel" ma:web="6ac93bbe-1f14-42a3-83ff-cd51ed8229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a9b207035bc48f2a4f6a2bfed7195b7" ma:index="10" nillable="true" ma:taxonomy="true" ma:internalName="ka9b207035bc48f2a4f6a2bfed7195b7" ma:taxonomyFieldName="BusinessFunction" ma:displayName="Business Function" ma:default="" ma:fieldId="{4a9b2070-35bc-48f2-a4f6-a2bfed7195b7}" ma:sspId="ebf29b3f-1e51-457b-ae0c-362182e58074" ma:termSetId="411f0e66-67f8-40f8-97cc-417744de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e7f0a218d8438586e2a8545792c0ef" ma:index="13" nillable="true" ma:taxonomy="true" ma:internalName="f3e7f0a218d8438586e2a8545792c0ef" ma:taxonomyFieldName="HNZTopic" ma:displayName="Topic" ma:default="" ma:fieldId="{f3e7f0a2-18d8-4385-86e2-a8545792c0ef}" ma:taxonomyMulti="true" ma:sspId="ebf29b3f-1e51-457b-ae0c-362182e58074" ma:termSetId="6fc62df7-d99b-474b-a41d-68095636617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b22360ee3e3407ca28e907eb3b7ca6b" ma:index="15" nillable="true" ma:taxonomy="true" ma:internalName="mb22360ee3e3407ca28e907eb3b7ca6b" ma:taxonomyFieldName="HNZStatus" ma:displayName="Status" ma:default="3;#Draft|4dbd6f0d-7021-43d2-a391-03666245495e" ma:fieldId="{6b22360e-e3e3-407c-a28e-907eb3b7ca6b}" ma:sspId="ebf29b3f-1e51-457b-ae0c-362182e58074" ma:termSetId="24ac87aa-3fa8-4daa-a27b-a4701436e34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NZOwner" ma:index="17" nillable="true" ma:displayName="Owner" ma:internalName="HNZ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7110e5651294189b89368865130750f" ma:index="18" nillable="true" ma:taxonomy="true" ma:internalName="p7110e5651294189b89368865130750f" ma:taxonomyFieldName="HNZRegion" ma:displayName="Region" ma:fieldId="{97110e56-5129-4189-b893-68865130750f}" ma:taxonomyMulti="true" ma:sspId="ebf29b3f-1e51-457b-ae0c-362182e58074" ma:termSetId="e78d2f76-fe8a-4030-92ee-8b1f3410a6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777f0da518742b188a1f7fd5ee91810" ma:index="20" nillable="true" ma:taxonomy="true" ma:internalName="p777f0da518742b188a1f7fd5ee91810" ma:taxonomyFieldName="HNZLocalArea" ma:displayName="Local Area" ma:fieldId="{9777f0da-5187-42b1-88a1-f7fd5ee91810}" ma:taxonomyMulti="true" ma:sspId="ebf29b3f-1e51-457b-ae0c-362182e58074" ma:termSetId="067abcc4-089e-4bdf-badc-3de5e533a3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NZReviewDate" ma:index="22" nillable="true" ma:displayName="Review Date" ma:description="Review Date for content" ma:format="DateOnly" ma:internalName="HNZReview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93bbe-1f14-42a3-83ff-cd51ed82297c" elementFormDefault="qualified">
    <xsd:import namespace="http://schemas.microsoft.com/office/2006/documentManagement/types"/>
    <xsd:import namespace="http://schemas.microsoft.com/office/infopath/2007/PartnerControls"/>
    <xsd:element name="_dlc_DocId" ma:index="2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b22360ee3e3407ca28e907eb3b7ca6b xmlns="9253c88c-d550-4ff1-afdc-d5dc691f60b0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4dbd6f0d-7021-43d2-a391-03666245495e</TermId>
        </TermInfo>
      </Terms>
    </mb22360ee3e3407ca28e907eb3b7ca6b>
    <HNZOwner xmlns="9253c88c-d550-4ff1-afdc-d5dc691f60b0">
      <UserInfo>
        <DisplayName/>
        <AccountId xsi:nil="true"/>
        <AccountType/>
      </UserInfo>
    </HNZOwner>
    <ka9b207035bc48f2a4f6a2bfed7195b7 xmlns="9253c88c-d550-4ff1-afdc-d5dc691f60b0">
      <Terms xmlns="http://schemas.microsoft.com/office/infopath/2007/PartnerControls"/>
    </ka9b207035bc48f2a4f6a2bfed7195b7>
    <HNZReviewDate xmlns="9253c88c-d550-4ff1-afdc-d5dc691f60b0" xsi:nil="true"/>
    <f3e7f0a218d8438586e2a8545792c0ef xmlns="9253c88c-d550-4ff1-afdc-d5dc691f60b0">
      <Terms xmlns="http://schemas.microsoft.com/office/infopath/2007/PartnerControls"/>
    </f3e7f0a218d8438586e2a8545792c0ef>
    <TaxCatchAll xmlns="9253c88c-d550-4ff1-afdc-d5dc691f60b0">
      <Value>3</Value>
    </TaxCatchAll>
    <p7110e5651294189b89368865130750f xmlns="9253c88c-d550-4ff1-afdc-d5dc691f60b0">
      <Terms xmlns="http://schemas.microsoft.com/office/infopath/2007/PartnerControls"/>
    </p7110e5651294189b89368865130750f>
    <p777f0da518742b188a1f7fd5ee91810 xmlns="9253c88c-d550-4ff1-afdc-d5dc691f60b0">
      <Terms xmlns="http://schemas.microsoft.com/office/infopath/2007/PartnerControls"/>
    </p777f0da518742b188a1f7fd5ee91810>
    <_dlc_DocId xmlns="6ac93bbe-1f14-42a3-83ff-cd51ed82297c">1000193-1752883589-2622</_dlc_DocId>
    <_dlc_DocIdUrl xmlns="6ac93bbe-1f14-42a3-83ff-cd51ed82297c">
      <Url>https://hauoraaotearoa.sharepoint.com/sites/1000193/_layouts/15/DocIdRedir.aspx?ID=1000193-1752883589-2622</Url>
      <Description>1000193-1752883589-2622</Description>
    </_dlc_DocIdUrl>
  </documentManagement>
</p:properties>
</file>

<file path=customXml/itemProps1.xml><?xml version="1.0" encoding="utf-8"?>
<ds:datastoreItem xmlns:ds="http://schemas.openxmlformats.org/officeDocument/2006/customXml" ds:itemID="{4604E005-4E61-4F8F-A9DD-A141710A05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88ABB0-48CE-4FA3-A92A-0F9DB3C5255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0D59320-3EAA-4553-AE61-B77E973268E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3098A43-41D5-4110-A39D-6C5A735F8C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253c88c-d550-4ff1-afdc-d5dc691f60b0"/>
    <ds:schemaRef ds:uri="6ac93bbe-1f14-42a3-83ff-cd51ed8229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10F9A81-6A6A-4E0F-B78D-7F6223F65863}">
  <ds:schemaRefs>
    <ds:schemaRef ds:uri="http://schemas.microsoft.com/office/2006/metadata/properties"/>
    <ds:schemaRef ds:uri="http://schemas.microsoft.com/office/infopath/2007/PartnerControls"/>
    <ds:schemaRef ds:uri="9253c88c-d550-4ff1-afdc-d5dc691f60b0"/>
    <ds:schemaRef ds:uri="6ac93bbe-1f14-42a3-83ff-cd51ed8229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8685</TotalTime>
  <Words>399</Words>
  <Application>Microsoft Office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Poppins</vt:lpstr>
      <vt:lpstr>Office Theme</vt:lpstr>
      <vt:lpstr>Digital Subscriber Onboarding- High-level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Monalisa Bangera</dc:creator>
  <cp:lastModifiedBy>Monalisa Bangera</cp:lastModifiedBy>
  <cp:revision>13</cp:revision>
  <dcterms:created xsi:type="dcterms:W3CDTF">2025-03-09T20:47:35Z</dcterms:created>
  <dcterms:modified xsi:type="dcterms:W3CDTF">2025-08-20T01:34:32Z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0x010100D5C1E13D20A8554992C24F7EE470E023001E117A307DEBAA4F850C0273198DE08F</vt:lpwstr>
  </property>
  <property fmtid="{D5CDD505-2E9C-101B-9397-08002B2CF9AE}" pid="3" name="HNZStatus">
    <vt:lpwstr>3;#Draft|4dbd6f0d-7021-43d2-a391-03666245495e</vt:lpwstr>
  </property>
  <property fmtid="{D5CDD505-2E9C-101B-9397-08002B2CF9AE}" pid="4" name="_dlc_DocIdItemGuid">
    <vt:lpwstr>d7dc98df-1172-485e-8889-2675aa174e51</vt:lpwstr>
  </property>
  <property fmtid="{D5CDD505-2E9C-101B-9397-08002B2CF9AE}" pid="5" name="BusinessFunction">
    <vt:lpwstr/>
  </property>
  <property fmtid="{D5CDD505-2E9C-101B-9397-08002B2CF9AE}" pid="6" name="MediaServiceImageTags">
    <vt:lpwstr/>
  </property>
  <property fmtid="{D5CDD505-2E9C-101B-9397-08002B2CF9AE}" pid="7" name="lcf76f155ced4ddcb4097134ff3c332f">
    <vt:lpwstr/>
  </property>
  <property fmtid="{D5CDD505-2E9C-101B-9397-08002B2CF9AE}" pid="8" name="HNZTopic">
    <vt:lpwstr/>
  </property>
  <property fmtid="{D5CDD505-2E9C-101B-9397-08002B2CF9AE}" pid="9" name="HNZLocalArea">
    <vt:lpwstr/>
  </property>
  <property fmtid="{D5CDD505-2E9C-101B-9397-08002B2CF9AE}" pid="10" name="HNZRegion">
    <vt:lpwstr/>
  </property>
</Properties>
</file>