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 id="259" r:id="rId7"/>
  </p:sldIdLst>
  <p:sldSz cx="7559675" cy="1069181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CEB391-BE19-41D1-A7B2-86D3FC63EF85}" v="21" dt="2024-03-06T22:07:50.3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426" autoAdjust="0"/>
    <p:restoredTop sz="94598" autoAdjust="0"/>
  </p:normalViewPr>
  <p:slideViewPr>
    <p:cSldViewPr snapToGrid="0">
      <p:cViewPr>
        <p:scale>
          <a:sx n="80" d="100"/>
          <a:sy n="80" d="100"/>
        </p:scale>
        <p:origin x="2270"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 Smith" userId="df2f912a-decf-4631-9fb1-5a2b1f28b694" providerId="ADAL" clId="{96CEB391-BE19-41D1-A7B2-86D3FC63EF85}"/>
    <pc:docChg chg="undo custSel modSld">
      <pc:chgData name="Rob Smith" userId="df2f912a-decf-4631-9fb1-5a2b1f28b694" providerId="ADAL" clId="{96CEB391-BE19-41D1-A7B2-86D3FC63EF85}" dt="2024-03-07T02:28:28.065" v="3248" actId="6549"/>
      <pc:docMkLst>
        <pc:docMk/>
      </pc:docMkLst>
      <pc:sldChg chg="addSp delSp modSp mod">
        <pc:chgData name="Rob Smith" userId="df2f912a-decf-4631-9fb1-5a2b1f28b694" providerId="ADAL" clId="{96CEB391-BE19-41D1-A7B2-86D3FC63EF85}" dt="2024-03-07T02:24:25.444" v="3188" actId="14100"/>
        <pc:sldMkLst>
          <pc:docMk/>
          <pc:sldMk cId="1112732570" sldId="257"/>
        </pc:sldMkLst>
        <pc:spChg chg="mod">
          <ac:chgData name="Rob Smith" userId="df2f912a-decf-4631-9fb1-5a2b1f28b694" providerId="ADAL" clId="{96CEB391-BE19-41D1-A7B2-86D3FC63EF85}" dt="2024-03-07T02:23:28.021" v="3178" actId="207"/>
          <ac:spMkLst>
            <pc:docMk/>
            <pc:sldMk cId="1112732570" sldId="257"/>
            <ac:spMk id="2" creationId="{4F42D405-4DDB-7C6A-C89C-1E17B64297E4}"/>
          </ac:spMkLst>
        </pc:spChg>
        <pc:spChg chg="mod">
          <ac:chgData name="Rob Smith" userId="df2f912a-decf-4631-9fb1-5a2b1f28b694" providerId="ADAL" clId="{96CEB391-BE19-41D1-A7B2-86D3FC63EF85}" dt="2024-03-07T02:19:14.045" v="3174" actId="1037"/>
          <ac:spMkLst>
            <pc:docMk/>
            <pc:sldMk cId="1112732570" sldId="257"/>
            <ac:spMk id="3" creationId="{DB2DFFCC-F625-A668-FEDE-22A9720ECA28}"/>
          </ac:spMkLst>
        </pc:spChg>
        <pc:spChg chg="mod">
          <ac:chgData name="Rob Smith" userId="df2f912a-decf-4631-9fb1-5a2b1f28b694" providerId="ADAL" clId="{96CEB391-BE19-41D1-A7B2-86D3FC63EF85}" dt="2024-03-07T02:19:14.045" v="3174" actId="1037"/>
          <ac:spMkLst>
            <pc:docMk/>
            <pc:sldMk cId="1112732570" sldId="257"/>
            <ac:spMk id="4" creationId="{3C70B56F-E482-378A-C225-D8E6D4E4A891}"/>
          </ac:spMkLst>
        </pc:spChg>
        <pc:spChg chg="mod">
          <ac:chgData name="Rob Smith" userId="df2f912a-decf-4631-9fb1-5a2b1f28b694" providerId="ADAL" clId="{96CEB391-BE19-41D1-A7B2-86D3FC63EF85}" dt="2024-03-07T02:19:14.045" v="3174" actId="1037"/>
          <ac:spMkLst>
            <pc:docMk/>
            <pc:sldMk cId="1112732570" sldId="257"/>
            <ac:spMk id="5" creationId="{B70CC623-7AA7-364B-A2BA-B22B80B9EEDE}"/>
          </ac:spMkLst>
        </pc:spChg>
        <pc:spChg chg="add del mod">
          <ac:chgData name="Rob Smith" userId="df2f912a-decf-4631-9fb1-5a2b1f28b694" providerId="ADAL" clId="{96CEB391-BE19-41D1-A7B2-86D3FC63EF85}" dt="2024-02-23T02:54:06.614" v="1251" actId="478"/>
          <ac:spMkLst>
            <pc:docMk/>
            <pc:sldMk cId="1112732570" sldId="257"/>
            <ac:spMk id="6" creationId="{83731FDF-83E9-ADF8-125E-4816F2DD7EBD}"/>
          </ac:spMkLst>
        </pc:spChg>
        <pc:spChg chg="mod">
          <ac:chgData name="Rob Smith" userId="df2f912a-decf-4631-9fb1-5a2b1f28b694" providerId="ADAL" clId="{96CEB391-BE19-41D1-A7B2-86D3FC63EF85}" dt="2024-03-07T02:24:25.444" v="3188" actId="14100"/>
          <ac:spMkLst>
            <pc:docMk/>
            <pc:sldMk cId="1112732570" sldId="257"/>
            <ac:spMk id="9" creationId="{3E6E84B3-B889-923C-D843-FD716F26DF63}"/>
          </ac:spMkLst>
        </pc:spChg>
        <pc:spChg chg="mod">
          <ac:chgData name="Rob Smith" userId="df2f912a-decf-4631-9fb1-5a2b1f28b694" providerId="ADAL" clId="{96CEB391-BE19-41D1-A7B2-86D3FC63EF85}" dt="2024-03-07T02:23:09.136" v="3176" actId="207"/>
          <ac:spMkLst>
            <pc:docMk/>
            <pc:sldMk cId="1112732570" sldId="257"/>
            <ac:spMk id="13" creationId="{04EAAE1C-CC12-6B69-A95A-79AB6074C0F6}"/>
          </ac:spMkLst>
        </pc:spChg>
        <pc:spChg chg="mod">
          <ac:chgData name="Rob Smith" userId="df2f912a-decf-4631-9fb1-5a2b1f28b694" providerId="ADAL" clId="{96CEB391-BE19-41D1-A7B2-86D3FC63EF85}" dt="2024-03-07T02:19:14.045" v="3174" actId="1037"/>
          <ac:spMkLst>
            <pc:docMk/>
            <pc:sldMk cId="1112732570" sldId="257"/>
            <ac:spMk id="15" creationId="{567167B2-FBAF-CE01-1430-F2A369D24ECA}"/>
          </ac:spMkLst>
        </pc:spChg>
        <pc:spChg chg="mod">
          <ac:chgData name="Rob Smith" userId="df2f912a-decf-4631-9fb1-5a2b1f28b694" providerId="ADAL" clId="{96CEB391-BE19-41D1-A7B2-86D3FC63EF85}" dt="2024-03-07T02:19:14.045" v="3174" actId="1037"/>
          <ac:spMkLst>
            <pc:docMk/>
            <pc:sldMk cId="1112732570" sldId="257"/>
            <ac:spMk id="16" creationId="{E6906D61-6081-3989-D430-F8CB3539A617}"/>
          </ac:spMkLst>
        </pc:spChg>
        <pc:spChg chg="mod">
          <ac:chgData name="Rob Smith" userId="df2f912a-decf-4631-9fb1-5a2b1f28b694" providerId="ADAL" clId="{96CEB391-BE19-41D1-A7B2-86D3FC63EF85}" dt="2024-03-07T02:23:24.445" v="3177" actId="207"/>
          <ac:spMkLst>
            <pc:docMk/>
            <pc:sldMk cId="1112732570" sldId="257"/>
            <ac:spMk id="17" creationId="{5E8A680B-ADD7-EC74-4C93-FDBA33A9545E}"/>
          </ac:spMkLst>
        </pc:spChg>
        <pc:spChg chg="mod">
          <ac:chgData name="Rob Smith" userId="df2f912a-decf-4631-9fb1-5a2b1f28b694" providerId="ADAL" clId="{96CEB391-BE19-41D1-A7B2-86D3FC63EF85}" dt="2024-03-07T02:19:14.045" v="3174" actId="1037"/>
          <ac:spMkLst>
            <pc:docMk/>
            <pc:sldMk cId="1112732570" sldId="257"/>
            <ac:spMk id="18" creationId="{07E775BB-853D-40C3-EF4D-F8B746CD88A4}"/>
          </ac:spMkLst>
        </pc:spChg>
        <pc:spChg chg="mod">
          <ac:chgData name="Rob Smith" userId="df2f912a-decf-4631-9fb1-5a2b1f28b694" providerId="ADAL" clId="{96CEB391-BE19-41D1-A7B2-86D3FC63EF85}" dt="2024-03-06T04:36:30.671" v="2769" actId="255"/>
          <ac:spMkLst>
            <pc:docMk/>
            <pc:sldMk cId="1112732570" sldId="257"/>
            <ac:spMk id="19" creationId="{274ADE63-0984-2A71-E271-4DCFBF103D33}"/>
          </ac:spMkLst>
        </pc:spChg>
        <pc:spChg chg="mod">
          <ac:chgData name="Rob Smith" userId="df2f912a-decf-4631-9fb1-5a2b1f28b694" providerId="ADAL" clId="{96CEB391-BE19-41D1-A7B2-86D3FC63EF85}" dt="2024-03-07T02:19:14.045" v="3174" actId="1037"/>
          <ac:spMkLst>
            <pc:docMk/>
            <pc:sldMk cId="1112732570" sldId="257"/>
            <ac:spMk id="20" creationId="{8F46D06D-D153-EB26-B475-D516EF460436}"/>
          </ac:spMkLst>
        </pc:spChg>
        <pc:spChg chg="mod">
          <ac:chgData name="Rob Smith" userId="df2f912a-decf-4631-9fb1-5a2b1f28b694" providerId="ADAL" clId="{96CEB391-BE19-41D1-A7B2-86D3FC63EF85}" dt="2024-03-07T02:19:14.045" v="3174" actId="1037"/>
          <ac:spMkLst>
            <pc:docMk/>
            <pc:sldMk cId="1112732570" sldId="257"/>
            <ac:spMk id="21" creationId="{30D28908-6DA8-FDCA-018B-7E185A42DB8F}"/>
          </ac:spMkLst>
        </pc:spChg>
        <pc:spChg chg="mod">
          <ac:chgData name="Rob Smith" userId="df2f912a-decf-4631-9fb1-5a2b1f28b694" providerId="ADAL" clId="{96CEB391-BE19-41D1-A7B2-86D3FC63EF85}" dt="2024-03-07T02:19:14.045" v="3174" actId="1037"/>
          <ac:spMkLst>
            <pc:docMk/>
            <pc:sldMk cId="1112732570" sldId="257"/>
            <ac:spMk id="22" creationId="{2B10A870-CBE5-047A-496B-5A5BDD286E17}"/>
          </ac:spMkLst>
        </pc:spChg>
        <pc:spChg chg="mod">
          <ac:chgData name="Rob Smith" userId="df2f912a-decf-4631-9fb1-5a2b1f28b694" providerId="ADAL" clId="{96CEB391-BE19-41D1-A7B2-86D3FC63EF85}" dt="2024-03-07T02:19:14.045" v="3174" actId="1037"/>
          <ac:spMkLst>
            <pc:docMk/>
            <pc:sldMk cId="1112732570" sldId="257"/>
            <ac:spMk id="24" creationId="{39116384-1C90-7513-FA35-E865D11782E4}"/>
          </ac:spMkLst>
        </pc:spChg>
        <pc:spChg chg="mod">
          <ac:chgData name="Rob Smith" userId="df2f912a-decf-4631-9fb1-5a2b1f28b694" providerId="ADAL" clId="{96CEB391-BE19-41D1-A7B2-86D3FC63EF85}" dt="2024-03-07T02:19:14.045" v="3174" actId="1037"/>
          <ac:spMkLst>
            <pc:docMk/>
            <pc:sldMk cId="1112732570" sldId="257"/>
            <ac:spMk id="31" creationId="{4EB7AF0A-7D43-EB6B-D7DD-B1AA9997B2FE}"/>
          </ac:spMkLst>
        </pc:spChg>
        <pc:spChg chg="mod">
          <ac:chgData name="Rob Smith" userId="df2f912a-decf-4631-9fb1-5a2b1f28b694" providerId="ADAL" clId="{96CEB391-BE19-41D1-A7B2-86D3FC63EF85}" dt="2024-03-07T02:19:14.045" v="3174" actId="1037"/>
          <ac:spMkLst>
            <pc:docMk/>
            <pc:sldMk cId="1112732570" sldId="257"/>
            <ac:spMk id="33" creationId="{FA21A04D-EBE0-BB18-EEDB-E0F23E440084}"/>
          </ac:spMkLst>
        </pc:spChg>
        <pc:spChg chg="mod">
          <ac:chgData name="Rob Smith" userId="df2f912a-decf-4631-9fb1-5a2b1f28b694" providerId="ADAL" clId="{96CEB391-BE19-41D1-A7B2-86D3FC63EF85}" dt="2024-03-07T02:19:14.045" v="3174" actId="1037"/>
          <ac:spMkLst>
            <pc:docMk/>
            <pc:sldMk cId="1112732570" sldId="257"/>
            <ac:spMk id="37" creationId="{18CAE850-CD6E-885B-9B53-C5A2AE7EA1F8}"/>
          </ac:spMkLst>
        </pc:spChg>
        <pc:spChg chg="mod">
          <ac:chgData name="Rob Smith" userId="df2f912a-decf-4631-9fb1-5a2b1f28b694" providerId="ADAL" clId="{96CEB391-BE19-41D1-A7B2-86D3FC63EF85}" dt="2024-03-07T02:19:20.581" v="3175" actId="1076"/>
          <ac:spMkLst>
            <pc:docMk/>
            <pc:sldMk cId="1112732570" sldId="257"/>
            <ac:spMk id="38" creationId="{07D00BEA-02A8-0CD2-5978-90A0C942586F}"/>
          </ac:spMkLst>
        </pc:spChg>
        <pc:spChg chg="mod">
          <ac:chgData name="Rob Smith" userId="df2f912a-decf-4631-9fb1-5a2b1f28b694" providerId="ADAL" clId="{96CEB391-BE19-41D1-A7B2-86D3FC63EF85}" dt="2024-03-07T02:19:14.045" v="3174" actId="1037"/>
          <ac:spMkLst>
            <pc:docMk/>
            <pc:sldMk cId="1112732570" sldId="257"/>
            <ac:spMk id="39" creationId="{2DDADC08-3323-401B-52E2-F5F618EC233C}"/>
          </ac:spMkLst>
        </pc:spChg>
        <pc:spChg chg="mod">
          <ac:chgData name="Rob Smith" userId="df2f912a-decf-4631-9fb1-5a2b1f28b694" providerId="ADAL" clId="{96CEB391-BE19-41D1-A7B2-86D3FC63EF85}" dt="2024-03-07T02:19:14.045" v="3174" actId="1037"/>
          <ac:spMkLst>
            <pc:docMk/>
            <pc:sldMk cId="1112732570" sldId="257"/>
            <ac:spMk id="40" creationId="{656EEA2B-9BED-CC59-E656-C21D2B428A0B}"/>
          </ac:spMkLst>
        </pc:spChg>
        <pc:picChg chg="add del mod">
          <ac:chgData name="Rob Smith" userId="df2f912a-decf-4631-9fb1-5a2b1f28b694" providerId="ADAL" clId="{96CEB391-BE19-41D1-A7B2-86D3FC63EF85}" dt="2024-03-06T04:30:05.286" v="2650" actId="478"/>
          <ac:picMkLst>
            <pc:docMk/>
            <pc:sldMk cId="1112732570" sldId="257"/>
            <ac:picMk id="6" creationId="{1CBA0A55-80B8-27CF-67F4-86B40360DBE8}"/>
          </ac:picMkLst>
        </pc:picChg>
        <pc:picChg chg="add mod">
          <ac:chgData name="Rob Smith" userId="df2f912a-decf-4631-9fb1-5a2b1f28b694" providerId="ADAL" clId="{96CEB391-BE19-41D1-A7B2-86D3FC63EF85}" dt="2024-03-06T04:30:00.643" v="2649" actId="1076"/>
          <ac:picMkLst>
            <pc:docMk/>
            <pc:sldMk cId="1112732570" sldId="257"/>
            <ac:picMk id="7" creationId="{83FF248C-8949-D9AF-D38C-AC5205AF0FF5}"/>
          </ac:picMkLst>
        </pc:picChg>
        <pc:picChg chg="add">
          <ac:chgData name="Rob Smith" userId="df2f912a-decf-4631-9fb1-5a2b1f28b694" providerId="ADAL" clId="{96CEB391-BE19-41D1-A7B2-86D3FC63EF85}" dt="2024-03-06T04:29:24.427" v="2646"/>
          <ac:picMkLst>
            <pc:docMk/>
            <pc:sldMk cId="1112732570" sldId="257"/>
            <ac:picMk id="8" creationId="{BF9E3034-2DEC-C6B7-99FB-23C34D316838}"/>
          </ac:picMkLst>
        </pc:picChg>
        <pc:picChg chg="add mod">
          <ac:chgData name="Rob Smith" userId="df2f912a-decf-4631-9fb1-5a2b1f28b694" providerId="ADAL" clId="{96CEB391-BE19-41D1-A7B2-86D3FC63EF85}" dt="2024-03-06T19:34:27.886" v="2883" actId="1076"/>
          <ac:picMkLst>
            <pc:docMk/>
            <pc:sldMk cId="1112732570" sldId="257"/>
            <ac:picMk id="10" creationId="{4EFF1FC2-5E97-6051-87FC-4E98DEE87004}"/>
          </ac:picMkLst>
        </pc:picChg>
      </pc:sldChg>
      <pc:sldChg chg="addSp modSp mod">
        <pc:chgData name="Rob Smith" userId="df2f912a-decf-4631-9fb1-5a2b1f28b694" providerId="ADAL" clId="{96CEB391-BE19-41D1-A7B2-86D3FC63EF85}" dt="2024-03-07T02:25:51.213" v="3222" actId="14100"/>
        <pc:sldMkLst>
          <pc:docMk/>
          <pc:sldMk cId="930844196" sldId="258"/>
        </pc:sldMkLst>
        <pc:spChg chg="mod">
          <ac:chgData name="Rob Smith" userId="df2f912a-decf-4631-9fb1-5a2b1f28b694" providerId="ADAL" clId="{96CEB391-BE19-41D1-A7B2-86D3FC63EF85}" dt="2024-03-06T04:33:11.340" v="2665" actId="1076"/>
          <ac:spMkLst>
            <pc:docMk/>
            <pc:sldMk cId="930844196" sldId="258"/>
            <ac:spMk id="3" creationId="{8A7E0DB2-A33B-EC95-80D1-A41BE8CCF867}"/>
          </ac:spMkLst>
        </pc:spChg>
        <pc:spChg chg="mod">
          <ac:chgData name="Rob Smith" userId="df2f912a-decf-4631-9fb1-5a2b1f28b694" providerId="ADAL" clId="{96CEB391-BE19-41D1-A7B2-86D3FC63EF85}" dt="2024-03-07T02:25:25.799" v="3207" actId="6549"/>
          <ac:spMkLst>
            <pc:docMk/>
            <pc:sldMk cId="930844196" sldId="258"/>
            <ac:spMk id="5" creationId="{B8EFB7FD-2F3C-D3E5-9EAF-884B40EC7586}"/>
          </ac:spMkLst>
        </pc:spChg>
        <pc:spChg chg="mod">
          <ac:chgData name="Rob Smith" userId="df2f912a-decf-4631-9fb1-5a2b1f28b694" providerId="ADAL" clId="{96CEB391-BE19-41D1-A7B2-86D3FC63EF85}" dt="2024-03-07T00:18:42.917" v="3108" actId="120"/>
          <ac:spMkLst>
            <pc:docMk/>
            <pc:sldMk cId="930844196" sldId="258"/>
            <ac:spMk id="6" creationId="{A6E7C210-CC6C-4462-4B93-F4BD0741022F}"/>
          </ac:spMkLst>
        </pc:spChg>
        <pc:spChg chg="mod">
          <ac:chgData name="Rob Smith" userId="df2f912a-decf-4631-9fb1-5a2b1f28b694" providerId="ADAL" clId="{96CEB391-BE19-41D1-A7B2-86D3FC63EF85}" dt="2024-03-06T04:33:57.789" v="2688" actId="1038"/>
          <ac:spMkLst>
            <pc:docMk/>
            <pc:sldMk cId="930844196" sldId="258"/>
            <ac:spMk id="7" creationId="{AB516AF4-BABF-FEA0-4B97-63BFE3274AF1}"/>
          </ac:spMkLst>
        </pc:spChg>
        <pc:spChg chg="mod">
          <ac:chgData name="Rob Smith" userId="df2f912a-decf-4631-9fb1-5a2b1f28b694" providerId="ADAL" clId="{96CEB391-BE19-41D1-A7B2-86D3FC63EF85}" dt="2024-03-07T00:16:55.685" v="3093" actId="1036"/>
          <ac:spMkLst>
            <pc:docMk/>
            <pc:sldMk cId="930844196" sldId="258"/>
            <ac:spMk id="8" creationId="{CE3D5A60-479D-4136-64C2-0FB3F82C7F48}"/>
          </ac:spMkLst>
        </pc:spChg>
        <pc:spChg chg="mod">
          <ac:chgData name="Rob Smith" userId="df2f912a-decf-4631-9fb1-5a2b1f28b694" providerId="ADAL" clId="{96CEB391-BE19-41D1-A7B2-86D3FC63EF85}" dt="2024-03-07T02:24:45.989" v="3191" actId="207"/>
          <ac:spMkLst>
            <pc:docMk/>
            <pc:sldMk cId="930844196" sldId="258"/>
            <ac:spMk id="9" creationId="{9D9D2727-8D77-1175-F654-9112474F4AF3}"/>
          </ac:spMkLst>
        </pc:spChg>
        <pc:spChg chg="mod">
          <ac:chgData name="Rob Smith" userId="df2f912a-decf-4631-9fb1-5a2b1f28b694" providerId="ADAL" clId="{96CEB391-BE19-41D1-A7B2-86D3FC63EF85}" dt="2024-03-07T02:25:15.909" v="3197" actId="20577"/>
          <ac:spMkLst>
            <pc:docMk/>
            <pc:sldMk cId="930844196" sldId="258"/>
            <ac:spMk id="10" creationId="{6BB5FD87-1CE4-BB68-E7DE-47893B8B6077}"/>
          </ac:spMkLst>
        </pc:spChg>
        <pc:spChg chg="mod">
          <ac:chgData name="Rob Smith" userId="df2f912a-decf-4631-9fb1-5a2b1f28b694" providerId="ADAL" clId="{96CEB391-BE19-41D1-A7B2-86D3FC63EF85}" dt="2024-03-06T04:33:57.789" v="2688" actId="1038"/>
          <ac:spMkLst>
            <pc:docMk/>
            <pc:sldMk cId="930844196" sldId="258"/>
            <ac:spMk id="11" creationId="{353CD6AA-D364-5A71-06D1-D86D0F81A412}"/>
          </ac:spMkLst>
        </pc:spChg>
        <pc:spChg chg="mod">
          <ac:chgData name="Rob Smith" userId="df2f912a-decf-4631-9fb1-5a2b1f28b694" providerId="ADAL" clId="{96CEB391-BE19-41D1-A7B2-86D3FC63EF85}" dt="2024-03-06T04:33:57.789" v="2688" actId="1038"/>
          <ac:spMkLst>
            <pc:docMk/>
            <pc:sldMk cId="930844196" sldId="258"/>
            <ac:spMk id="12" creationId="{2D686AE2-110A-D5ED-8F98-748B0A9ECF06}"/>
          </ac:spMkLst>
        </pc:spChg>
        <pc:spChg chg="mod">
          <ac:chgData name="Rob Smith" userId="df2f912a-decf-4631-9fb1-5a2b1f28b694" providerId="ADAL" clId="{96CEB391-BE19-41D1-A7B2-86D3FC63EF85}" dt="2024-03-07T00:19:48.883" v="3137" actId="120"/>
          <ac:spMkLst>
            <pc:docMk/>
            <pc:sldMk cId="930844196" sldId="258"/>
            <ac:spMk id="14" creationId="{F76AB565-5C4C-3C05-D746-45A1DB3877B7}"/>
          </ac:spMkLst>
        </pc:spChg>
        <pc:spChg chg="mod">
          <ac:chgData name="Rob Smith" userId="df2f912a-decf-4631-9fb1-5a2b1f28b694" providerId="ADAL" clId="{96CEB391-BE19-41D1-A7B2-86D3FC63EF85}" dt="2024-03-07T00:16:37.138" v="3087" actId="1076"/>
          <ac:spMkLst>
            <pc:docMk/>
            <pc:sldMk cId="930844196" sldId="258"/>
            <ac:spMk id="23" creationId="{9B044A9A-A90D-5001-184C-10409434C49A}"/>
          </ac:spMkLst>
        </pc:spChg>
        <pc:spChg chg="mod">
          <ac:chgData name="Rob Smith" userId="df2f912a-decf-4631-9fb1-5a2b1f28b694" providerId="ADAL" clId="{96CEB391-BE19-41D1-A7B2-86D3FC63EF85}" dt="2024-03-06T04:33:57.789" v="2688" actId="1038"/>
          <ac:spMkLst>
            <pc:docMk/>
            <pc:sldMk cId="930844196" sldId="258"/>
            <ac:spMk id="25" creationId="{AA1CD0BD-FCCC-121D-3FF9-83429180D8CA}"/>
          </ac:spMkLst>
        </pc:spChg>
        <pc:spChg chg="mod">
          <ac:chgData name="Rob Smith" userId="df2f912a-decf-4631-9fb1-5a2b1f28b694" providerId="ADAL" clId="{96CEB391-BE19-41D1-A7B2-86D3FC63EF85}" dt="2024-03-07T00:16:44.436" v="3089" actId="1036"/>
          <ac:spMkLst>
            <pc:docMk/>
            <pc:sldMk cId="930844196" sldId="258"/>
            <ac:spMk id="26" creationId="{FC7F4033-EF96-CDB6-E2F5-3F2C64DD1068}"/>
          </ac:spMkLst>
        </pc:spChg>
        <pc:spChg chg="mod">
          <ac:chgData name="Rob Smith" userId="df2f912a-decf-4631-9fb1-5a2b1f28b694" providerId="ADAL" clId="{96CEB391-BE19-41D1-A7B2-86D3FC63EF85}" dt="2024-03-07T00:16:33.675" v="3086" actId="1076"/>
          <ac:spMkLst>
            <pc:docMk/>
            <pc:sldMk cId="930844196" sldId="258"/>
            <ac:spMk id="27" creationId="{54B98F56-B8E8-5E76-BEFF-061C5DD91820}"/>
          </ac:spMkLst>
        </pc:spChg>
        <pc:spChg chg="mod">
          <ac:chgData name="Rob Smith" userId="df2f912a-decf-4631-9fb1-5a2b1f28b694" providerId="ADAL" clId="{96CEB391-BE19-41D1-A7B2-86D3FC63EF85}" dt="2024-03-07T00:19:10.613" v="3123" actId="1038"/>
          <ac:spMkLst>
            <pc:docMk/>
            <pc:sldMk cId="930844196" sldId="258"/>
            <ac:spMk id="28" creationId="{E5D39F3B-A9AD-F249-E78D-7A2CC254DD19}"/>
          </ac:spMkLst>
        </pc:spChg>
        <pc:spChg chg="mod">
          <ac:chgData name="Rob Smith" userId="df2f912a-decf-4631-9fb1-5a2b1f28b694" providerId="ADAL" clId="{96CEB391-BE19-41D1-A7B2-86D3FC63EF85}" dt="2024-03-06T04:33:57.789" v="2688" actId="1038"/>
          <ac:spMkLst>
            <pc:docMk/>
            <pc:sldMk cId="930844196" sldId="258"/>
            <ac:spMk id="29" creationId="{7E7DF24F-154D-4801-4827-DD9CDCC8013E}"/>
          </ac:spMkLst>
        </pc:spChg>
        <pc:spChg chg="mod">
          <ac:chgData name="Rob Smith" userId="df2f912a-decf-4631-9fb1-5a2b1f28b694" providerId="ADAL" clId="{96CEB391-BE19-41D1-A7B2-86D3FC63EF85}" dt="2024-03-07T00:18:53.315" v="3110" actId="14100"/>
          <ac:spMkLst>
            <pc:docMk/>
            <pc:sldMk cId="930844196" sldId="258"/>
            <ac:spMk id="32" creationId="{2FDE4C15-99AF-D6E6-2AEA-1C74AFB6ABDD}"/>
          </ac:spMkLst>
        </pc:spChg>
        <pc:spChg chg="mod">
          <ac:chgData name="Rob Smith" userId="df2f912a-decf-4631-9fb1-5a2b1f28b694" providerId="ADAL" clId="{96CEB391-BE19-41D1-A7B2-86D3FC63EF85}" dt="2024-03-06T04:38:57.589" v="2860" actId="1076"/>
          <ac:spMkLst>
            <pc:docMk/>
            <pc:sldMk cId="930844196" sldId="258"/>
            <ac:spMk id="35" creationId="{BFF8D6C1-A1F7-BFF7-D031-91C32C25C93A}"/>
          </ac:spMkLst>
        </pc:spChg>
        <pc:spChg chg="mod">
          <ac:chgData name="Rob Smith" userId="df2f912a-decf-4631-9fb1-5a2b1f28b694" providerId="ADAL" clId="{96CEB391-BE19-41D1-A7B2-86D3FC63EF85}" dt="2024-03-06T04:39:00.419" v="2869" actId="1036"/>
          <ac:spMkLst>
            <pc:docMk/>
            <pc:sldMk cId="930844196" sldId="258"/>
            <ac:spMk id="36" creationId="{417FD640-8083-B3E9-4E26-76A135E0F10D}"/>
          </ac:spMkLst>
        </pc:spChg>
        <pc:spChg chg="mod">
          <ac:chgData name="Rob Smith" userId="df2f912a-decf-4631-9fb1-5a2b1f28b694" providerId="ADAL" clId="{96CEB391-BE19-41D1-A7B2-86D3FC63EF85}" dt="2024-03-06T04:36:15.884" v="2768" actId="1076"/>
          <ac:spMkLst>
            <pc:docMk/>
            <pc:sldMk cId="930844196" sldId="258"/>
            <ac:spMk id="39" creationId="{C4E6B331-6473-CB83-81E1-53EB21F496A1}"/>
          </ac:spMkLst>
        </pc:spChg>
        <pc:spChg chg="mod">
          <ac:chgData name="Rob Smith" userId="df2f912a-decf-4631-9fb1-5a2b1f28b694" providerId="ADAL" clId="{96CEB391-BE19-41D1-A7B2-86D3FC63EF85}" dt="2024-03-07T00:19:24.579" v="3136" actId="1076"/>
          <ac:spMkLst>
            <pc:docMk/>
            <pc:sldMk cId="930844196" sldId="258"/>
            <ac:spMk id="41" creationId="{5BE75019-AE72-4D33-C566-2EE28720A854}"/>
          </ac:spMkLst>
        </pc:spChg>
        <pc:spChg chg="mod">
          <ac:chgData name="Rob Smith" userId="df2f912a-decf-4631-9fb1-5a2b1f28b694" providerId="ADAL" clId="{96CEB391-BE19-41D1-A7B2-86D3FC63EF85}" dt="2024-03-06T04:33:57.789" v="2688" actId="1038"/>
          <ac:spMkLst>
            <pc:docMk/>
            <pc:sldMk cId="930844196" sldId="258"/>
            <ac:spMk id="42" creationId="{AC127582-6853-B679-C0D3-3E87C7146414}"/>
          </ac:spMkLst>
        </pc:spChg>
        <pc:spChg chg="mod">
          <ac:chgData name="Rob Smith" userId="df2f912a-decf-4631-9fb1-5a2b1f28b694" providerId="ADAL" clId="{96CEB391-BE19-41D1-A7B2-86D3FC63EF85}" dt="2024-03-06T04:33:57.789" v="2688" actId="1038"/>
          <ac:spMkLst>
            <pc:docMk/>
            <pc:sldMk cId="930844196" sldId="258"/>
            <ac:spMk id="43" creationId="{1586FFCA-17FA-2ADB-3870-E152D5B5D51C}"/>
          </ac:spMkLst>
        </pc:spChg>
        <pc:spChg chg="mod">
          <ac:chgData name="Rob Smith" userId="df2f912a-decf-4631-9fb1-5a2b1f28b694" providerId="ADAL" clId="{96CEB391-BE19-41D1-A7B2-86D3FC63EF85}" dt="2024-03-07T02:25:51.213" v="3222" actId="14100"/>
          <ac:spMkLst>
            <pc:docMk/>
            <pc:sldMk cId="930844196" sldId="258"/>
            <ac:spMk id="44" creationId="{FA024AB5-6EC8-2705-61DA-BE37306DC223}"/>
          </ac:spMkLst>
        </pc:spChg>
        <pc:spChg chg="mod">
          <ac:chgData name="Rob Smith" userId="df2f912a-decf-4631-9fb1-5a2b1f28b694" providerId="ADAL" clId="{96CEB391-BE19-41D1-A7B2-86D3FC63EF85}" dt="2024-03-06T04:33:57.789" v="2688" actId="1038"/>
          <ac:spMkLst>
            <pc:docMk/>
            <pc:sldMk cId="930844196" sldId="258"/>
            <ac:spMk id="45" creationId="{60C2DC44-79E6-0F94-EF33-9CDD3F46F587}"/>
          </ac:spMkLst>
        </pc:spChg>
        <pc:picChg chg="add mod">
          <ac:chgData name="Rob Smith" userId="df2f912a-decf-4631-9fb1-5a2b1f28b694" providerId="ADAL" clId="{96CEB391-BE19-41D1-A7B2-86D3FC63EF85}" dt="2024-03-06T04:31:44.699" v="2658" actId="1076"/>
          <ac:picMkLst>
            <pc:docMk/>
            <pc:sldMk cId="930844196" sldId="258"/>
            <ac:picMk id="2" creationId="{F88A6697-1FE7-A91E-500A-65FA89F2C586}"/>
          </ac:picMkLst>
        </pc:picChg>
        <pc:picChg chg="add mod">
          <ac:chgData name="Rob Smith" userId="df2f912a-decf-4631-9fb1-5a2b1f28b694" providerId="ADAL" clId="{96CEB391-BE19-41D1-A7B2-86D3FC63EF85}" dt="2024-03-06T04:33:07.283" v="2664" actId="1076"/>
          <ac:picMkLst>
            <pc:docMk/>
            <pc:sldMk cId="930844196" sldId="258"/>
            <ac:picMk id="4" creationId="{FC6E8A83-86C9-5CC1-D3BC-2C5C9F2675DF}"/>
          </ac:picMkLst>
        </pc:picChg>
      </pc:sldChg>
      <pc:sldChg chg="addSp delSp modSp mod">
        <pc:chgData name="Rob Smith" userId="df2f912a-decf-4631-9fb1-5a2b1f28b694" providerId="ADAL" clId="{96CEB391-BE19-41D1-A7B2-86D3FC63EF85}" dt="2024-03-07T02:28:28.065" v="3248" actId="6549"/>
        <pc:sldMkLst>
          <pc:docMk/>
          <pc:sldMk cId="4242734868" sldId="259"/>
        </pc:sldMkLst>
        <pc:spChg chg="mod">
          <ac:chgData name="Rob Smith" userId="df2f912a-decf-4631-9fb1-5a2b1f28b694" providerId="ADAL" clId="{96CEB391-BE19-41D1-A7B2-86D3FC63EF85}" dt="2024-03-07T02:28:28.065" v="3248" actId="6549"/>
          <ac:spMkLst>
            <pc:docMk/>
            <pc:sldMk cId="4242734868" sldId="259"/>
            <ac:spMk id="3" creationId="{29657C09-8A6E-6693-661F-8A7D2F074901}"/>
          </ac:spMkLst>
        </pc:spChg>
        <pc:spChg chg="del">
          <ac:chgData name="Rob Smith" userId="df2f912a-decf-4631-9fb1-5a2b1f28b694" providerId="ADAL" clId="{96CEB391-BE19-41D1-A7B2-86D3FC63EF85}" dt="2024-02-23T01:56:56.151" v="757" actId="478"/>
          <ac:spMkLst>
            <pc:docMk/>
            <pc:sldMk cId="4242734868" sldId="259"/>
            <ac:spMk id="5" creationId="{C833CDBE-CB5B-AC2F-F118-C70E74E515F0}"/>
          </ac:spMkLst>
        </pc:spChg>
        <pc:spChg chg="del">
          <ac:chgData name="Rob Smith" userId="df2f912a-decf-4631-9fb1-5a2b1f28b694" providerId="ADAL" clId="{96CEB391-BE19-41D1-A7B2-86D3FC63EF85}" dt="2024-02-23T01:56:56.151" v="757" actId="478"/>
          <ac:spMkLst>
            <pc:docMk/>
            <pc:sldMk cId="4242734868" sldId="259"/>
            <ac:spMk id="6" creationId="{F411BF4F-2B01-ACE0-8B13-D351D63E2F53}"/>
          </ac:spMkLst>
        </pc:spChg>
        <pc:spChg chg="del">
          <ac:chgData name="Rob Smith" userId="df2f912a-decf-4631-9fb1-5a2b1f28b694" providerId="ADAL" clId="{96CEB391-BE19-41D1-A7B2-86D3FC63EF85}" dt="2024-02-23T01:56:56.151" v="757" actId="478"/>
          <ac:spMkLst>
            <pc:docMk/>
            <pc:sldMk cId="4242734868" sldId="259"/>
            <ac:spMk id="7" creationId="{37E49985-50F6-4ECA-10E3-C1B64FC53464}"/>
          </ac:spMkLst>
        </pc:spChg>
        <pc:spChg chg="del">
          <ac:chgData name="Rob Smith" userId="df2f912a-decf-4631-9fb1-5a2b1f28b694" providerId="ADAL" clId="{96CEB391-BE19-41D1-A7B2-86D3FC63EF85}" dt="2024-02-23T01:56:43.843" v="754" actId="478"/>
          <ac:spMkLst>
            <pc:docMk/>
            <pc:sldMk cId="4242734868" sldId="259"/>
            <ac:spMk id="8" creationId="{9D4C9453-447F-C59B-E39C-86F161D6A6F7}"/>
          </ac:spMkLst>
        </pc:spChg>
        <pc:spChg chg="del">
          <ac:chgData name="Rob Smith" userId="df2f912a-decf-4631-9fb1-5a2b1f28b694" providerId="ADAL" clId="{96CEB391-BE19-41D1-A7B2-86D3FC63EF85}" dt="2024-02-23T01:56:46.561" v="755" actId="478"/>
          <ac:spMkLst>
            <pc:docMk/>
            <pc:sldMk cId="4242734868" sldId="259"/>
            <ac:spMk id="9" creationId="{522C0352-A6CF-867B-F61E-8ABDC8136379}"/>
          </ac:spMkLst>
        </pc:spChg>
        <pc:spChg chg="del">
          <ac:chgData name="Rob Smith" userId="df2f912a-decf-4631-9fb1-5a2b1f28b694" providerId="ADAL" clId="{96CEB391-BE19-41D1-A7B2-86D3FC63EF85}" dt="2024-02-23T01:56:43.843" v="754" actId="478"/>
          <ac:spMkLst>
            <pc:docMk/>
            <pc:sldMk cId="4242734868" sldId="259"/>
            <ac:spMk id="10" creationId="{9FEAE34D-DE00-1F11-27B7-0181C6431004}"/>
          </ac:spMkLst>
        </pc:spChg>
        <pc:spChg chg="del">
          <ac:chgData name="Rob Smith" userId="df2f912a-decf-4631-9fb1-5a2b1f28b694" providerId="ADAL" clId="{96CEB391-BE19-41D1-A7B2-86D3FC63EF85}" dt="2024-02-23T01:56:59.982" v="758" actId="478"/>
          <ac:spMkLst>
            <pc:docMk/>
            <pc:sldMk cId="4242734868" sldId="259"/>
            <ac:spMk id="11" creationId="{5174B517-CA43-4A28-0EF8-74272437C0CC}"/>
          </ac:spMkLst>
        </pc:spChg>
        <pc:spChg chg="del">
          <ac:chgData name="Rob Smith" userId="df2f912a-decf-4631-9fb1-5a2b1f28b694" providerId="ADAL" clId="{96CEB391-BE19-41D1-A7B2-86D3FC63EF85}" dt="2024-02-23T01:56:59.982" v="758" actId="478"/>
          <ac:spMkLst>
            <pc:docMk/>
            <pc:sldMk cId="4242734868" sldId="259"/>
            <ac:spMk id="12" creationId="{E81792DA-6468-5EF6-210A-EBD713AB3B0A}"/>
          </ac:spMkLst>
        </pc:spChg>
        <pc:spChg chg="del">
          <ac:chgData name="Rob Smith" userId="df2f912a-decf-4631-9fb1-5a2b1f28b694" providerId="ADAL" clId="{96CEB391-BE19-41D1-A7B2-86D3FC63EF85}" dt="2024-02-23T01:56:59.982" v="758" actId="478"/>
          <ac:spMkLst>
            <pc:docMk/>
            <pc:sldMk cId="4242734868" sldId="259"/>
            <ac:spMk id="14" creationId="{F59F4C46-8EB3-A8FC-C38E-6CCF8C8EE38F}"/>
          </ac:spMkLst>
        </pc:spChg>
        <pc:spChg chg="del">
          <ac:chgData name="Rob Smith" userId="df2f912a-decf-4631-9fb1-5a2b1f28b694" providerId="ADAL" clId="{96CEB391-BE19-41D1-A7B2-86D3FC63EF85}" dt="2024-02-23T01:56:43.843" v="754" actId="478"/>
          <ac:spMkLst>
            <pc:docMk/>
            <pc:sldMk cId="4242734868" sldId="259"/>
            <ac:spMk id="23" creationId="{8C530A92-4B57-4B21-CBD2-C727A63371A8}"/>
          </ac:spMkLst>
        </pc:spChg>
        <pc:spChg chg="del">
          <ac:chgData name="Rob Smith" userId="df2f912a-decf-4631-9fb1-5a2b1f28b694" providerId="ADAL" clId="{96CEB391-BE19-41D1-A7B2-86D3FC63EF85}" dt="2024-02-23T01:56:56.151" v="757" actId="478"/>
          <ac:spMkLst>
            <pc:docMk/>
            <pc:sldMk cId="4242734868" sldId="259"/>
            <ac:spMk id="25" creationId="{026DBB72-EAF3-7573-8734-0C5A3B709176}"/>
          </ac:spMkLst>
        </pc:spChg>
        <pc:spChg chg="del">
          <ac:chgData name="Rob Smith" userId="df2f912a-decf-4631-9fb1-5a2b1f28b694" providerId="ADAL" clId="{96CEB391-BE19-41D1-A7B2-86D3FC63EF85}" dt="2024-02-23T01:56:43.843" v="754" actId="478"/>
          <ac:spMkLst>
            <pc:docMk/>
            <pc:sldMk cId="4242734868" sldId="259"/>
            <ac:spMk id="26" creationId="{9FC7F099-6772-BAAE-B60E-71142B3A6689}"/>
          </ac:spMkLst>
        </pc:spChg>
        <pc:spChg chg="del">
          <ac:chgData name="Rob Smith" userId="df2f912a-decf-4631-9fb1-5a2b1f28b694" providerId="ADAL" clId="{96CEB391-BE19-41D1-A7B2-86D3FC63EF85}" dt="2024-02-23T01:56:43.843" v="754" actId="478"/>
          <ac:spMkLst>
            <pc:docMk/>
            <pc:sldMk cId="4242734868" sldId="259"/>
            <ac:spMk id="27" creationId="{E6754186-B42E-8BE0-B886-2EB65B0E1948}"/>
          </ac:spMkLst>
        </pc:spChg>
        <pc:spChg chg="del">
          <ac:chgData name="Rob Smith" userId="df2f912a-decf-4631-9fb1-5a2b1f28b694" providerId="ADAL" clId="{96CEB391-BE19-41D1-A7B2-86D3FC63EF85}" dt="2024-02-23T01:56:59.982" v="758" actId="478"/>
          <ac:spMkLst>
            <pc:docMk/>
            <pc:sldMk cId="4242734868" sldId="259"/>
            <ac:spMk id="28" creationId="{CB26D328-1149-F3C2-B2E3-371531133724}"/>
          </ac:spMkLst>
        </pc:spChg>
        <pc:spChg chg="del">
          <ac:chgData name="Rob Smith" userId="df2f912a-decf-4631-9fb1-5a2b1f28b694" providerId="ADAL" clId="{96CEB391-BE19-41D1-A7B2-86D3FC63EF85}" dt="2024-02-23T01:56:56.151" v="757" actId="478"/>
          <ac:spMkLst>
            <pc:docMk/>
            <pc:sldMk cId="4242734868" sldId="259"/>
            <ac:spMk id="29" creationId="{2B9939B8-E2E4-32C9-D925-143CC8451D42}"/>
          </ac:spMkLst>
        </pc:spChg>
        <pc:spChg chg="del">
          <ac:chgData name="Rob Smith" userId="df2f912a-decf-4631-9fb1-5a2b1f28b694" providerId="ADAL" clId="{96CEB391-BE19-41D1-A7B2-86D3FC63EF85}" dt="2024-02-23T01:56:59.982" v="758" actId="478"/>
          <ac:spMkLst>
            <pc:docMk/>
            <pc:sldMk cId="4242734868" sldId="259"/>
            <ac:spMk id="32" creationId="{D7F5638A-0F76-2851-5B11-FF4726818966}"/>
          </ac:spMkLst>
        </pc:spChg>
        <pc:spChg chg="del">
          <ac:chgData name="Rob Smith" userId="df2f912a-decf-4631-9fb1-5a2b1f28b694" providerId="ADAL" clId="{96CEB391-BE19-41D1-A7B2-86D3FC63EF85}" dt="2024-02-23T01:56:51.287" v="756" actId="478"/>
          <ac:spMkLst>
            <pc:docMk/>
            <pc:sldMk cId="4242734868" sldId="259"/>
            <ac:spMk id="35" creationId="{AE8DB92C-D71C-3BB2-9322-021C91051537}"/>
          </ac:spMkLst>
        </pc:spChg>
        <pc:spChg chg="del">
          <ac:chgData name="Rob Smith" userId="df2f912a-decf-4631-9fb1-5a2b1f28b694" providerId="ADAL" clId="{96CEB391-BE19-41D1-A7B2-86D3FC63EF85}" dt="2024-02-23T01:56:43.843" v="754" actId="478"/>
          <ac:spMkLst>
            <pc:docMk/>
            <pc:sldMk cId="4242734868" sldId="259"/>
            <ac:spMk id="36" creationId="{88CA9C7C-AD1C-22CA-4112-B2A160079205}"/>
          </ac:spMkLst>
        </pc:spChg>
        <pc:spChg chg="mod">
          <ac:chgData name="Rob Smith" userId="df2f912a-decf-4631-9fb1-5a2b1f28b694" providerId="ADAL" clId="{96CEB391-BE19-41D1-A7B2-86D3FC63EF85}" dt="2024-03-06T04:40:11.147" v="2879" actId="1076"/>
          <ac:spMkLst>
            <pc:docMk/>
            <pc:sldMk cId="4242734868" sldId="259"/>
            <ac:spMk id="39" creationId="{CC706A24-C450-39BE-B8A2-A9D189C88714}"/>
          </ac:spMkLst>
        </pc:spChg>
        <pc:spChg chg="del">
          <ac:chgData name="Rob Smith" userId="df2f912a-decf-4631-9fb1-5a2b1f28b694" providerId="ADAL" clId="{96CEB391-BE19-41D1-A7B2-86D3FC63EF85}" dt="2024-02-23T01:56:59.982" v="758" actId="478"/>
          <ac:spMkLst>
            <pc:docMk/>
            <pc:sldMk cId="4242734868" sldId="259"/>
            <ac:spMk id="41" creationId="{43E6F8EC-FE6C-7C84-BFEA-515CAEAFA9B2}"/>
          </ac:spMkLst>
        </pc:spChg>
        <pc:spChg chg="del">
          <ac:chgData name="Rob Smith" userId="df2f912a-decf-4631-9fb1-5a2b1f28b694" providerId="ADAL" clId="{96CEB391-BE19-41D1-A7B2-86D3FC63EF85}" dt="2024-02-23T01:57:03.840" v="761" actId="478"/>
          <ac:spMkLst>
            <pc:docMk/>
            <pc:sldMk cId="4242734868" sldId="259"/>
            <ac:spMk id="42" creationId="{0662A62C-BE15-E871-39A2-27683808D1B4}"/>
          </ac:spMkLst>
        </pc:spChg>
        <pc:spChg chg="del">
          <ac:chgData name="Rob Smith" userId="df2f912a-decf-4631-9fb1-5a2b1f28b694" providerId="ADAL" clId="{96CEB391-BE19-41D1-A7B2-86D3FC63EF85}" dt="2024-02-23T01:56:59.982" v="758" actId="478"/>
          <ac:spMkLst>
            <pc:docMk/>
            <pc:sldMk cId="4242734868" sldId="259"/>
            <ac:spMk id="43" creationId="{CEE8EB80-6ABA-F4D7-4988-23FFA171944D}"/>
          </ac:spMkLst>
        </pc:spChg>
        <pc:spChg chg="del mod">
          <ac:chgData name="Rob Smith" userId="df2f912a-decf-4631-9fb1-5a2b1f28b694" providerId="ADAL" clId="{96CEB391-BE19-41D1-A7B2-86D3FC63EF85}" dt="2024-02-23T01:57:02.280" v="760" actId="478"/>
          <ac:spMkLst>
            <pc:docMk/>
            <pc:sldMk cId="4242734868" sldId="259"/>
            <ac:spMk id="44" creationId="{AF96ECA1-9D4E-7211-5209-3A0F20D03F90}"/>
          </ac:spMkLst>
        </pc:spChg>
        <pc:spChg chg="del">
          <ac:chgData name="Rob Smith" userId="df2f912a-decf-4631-9fb1-5a2b1f28b694" providerId="ADAL" clId="{96CEB391-BE19-41D1-A7B2-86D3FC63EF85}" dt="2024-02-23T01:56:59.982" v="758" actId="478"/>
          <ac:spMkLst>
            <pc:docMk/>
            <pc:sldMk cId="4242734868" sldId="259"/>
            <ac:spMk id="45" creationId="{BD17B943-8510-CCDD-DB85-B100DE55B87E}"/>
          </ac:spMkLst>
        </pc:spChg>
        <pc:picChg chg="add mod">
          <ac:chgData name="Rob Smith" userId="df2f912a-decf-4631-9fb1-5a2b1f28b694" providerId="ADAL" clId="{96CEB391-BE19-41D1-A7B2-86D3FC63EF85}" dt="2024-03-06T04:40:02.068" v="2877" actId="1076"/>
          <ac:picMkLst>
            <pc:docMk/>
            <pc:sldMk cId="4242734868" sldId="259"/>
            <ac:picMk id="2" creationId="{AF297D58-CFA1-5A91-6723-D11A395F8EE9}"/>
          </ac:picMkLst>
        </pc:picChg>
        <pc:picChg chg="add mod">
          <ac:chgData name="Rob Smith" userId="df2f912a-decf-4631-9fb1-5a2b1f28b694" providerId="ADAL" clId="{96CEB391-BE19-41D1-A7B2-86D3FC63EF85}" dt="2024-03-06T04:40:18.644" v="2880" actId="1076"/>
          <ac:picMkLst>
            <pc:docMk/>
            <pc:sldMk cId="4242734868" sldId="259"/>
            <ac:picMk id="4" creationId="{913968D0-1C54-C010-283E-0D1E5F05D2D1}"/>
          </ac:picMkLst>
        </pc:picChg>
      </pc:sldChg>
    </pc:docChg>
  </pc:docChgLst>
  <pc:docChgLst>
    <pc:chgData name="Rob Smith" userId="df2f912a-decf-4631-9fb1-5a2b1f28b694" providerId="ADAL" clId="{DBCD41DD-9645-439C-975E-7FD4FB6B0F4F}"/>
    <pc:docChg chg="undo custSel addSld delSld modSld">
      <pc:chgData name="Rob Smith" userId="df2f912a-decf-4631-9fb1-5a2b1f28b694" providerId="ADAL" clId="{DBCD41DD-9645-439C-975E-7FD4FB6B0F4F}" dt="2023-11-16T01:39:24.073" v="11705" actId="20577"/>
      <pc:docMkLst>
        <pc:docMk/>
      </pc:docMkLst>
      <pc:sldChg chg="addSp delSp modSp del mod">
        <pc:chgData name="Rob Smith" userId="df2f912a-decf-4631-9fb1-5a2b1f28b694" providerId="ADAL" clId="{DBCD41DD-9645-439C-975E-7FD4FB6B0F4F}" dt="2023-11-08T03:13:02.695" v="11283" actId="47"/>
        <pc:sldMkLst>
          <pc:docMk/>
          <pc:sldMk cId="3328947378" sldId="256"/>
        </pc:sldMkLst>
        <pc:spChg chg="add del mod">
          <ac:chgData name="Rob Smith" userId="df2f912a-decf-4631-9fb1-5a2b1f28b694" providerId="ADAL" clId="{DBCD41DD-9645-439C-975E-7FD4FB6B0F4F}" dt="2023-10-17T19:49:46.141" v="4107" actId="478"/>
          <ac:spMkLst>
            <pc:docMk/>
            <pc:sldMk cId="3328947378" sldId="256"/>
            <ac:spMk id="2" creationId="{2EC304AA-727C-C621-5EF3-F96642B718CF}"/>
          </ac:spMkLst>
        </pc:spChg>
        <pc:spChg chg="add del mod">
          <ac:chgData name="Rob Smith" userId="df2f912a-decf-4631-9fb1-5a2b1f28b694" providerId="ADAL" clId="{DBCD41DD-9645-439C-975E-7FD4FB6B0F4F}" dt="2023-11-08T03:12:14.609" v="11281" actId="478"/>
          <ac:spMkLst>
            <pc:docMk/>
            <pc:sldMk cId="3328947378" sldId="256"/>
            <ac:spMk id="2" creationId="{53781E1A-4D5A-FF25-5D99-F715CE1C48B7}"/>
          </ac:spMkLst>
        </pc:spChg>
        <pc:spChg chg="add del mod">
          <ac:chgData name="Rob Smith" userId="df2f912a-decf-4631-9fb1-5a2b1f28b694" providerId="ADAL" clId="{DBCD41DD-9645-439C-975E-7FD4FB6B0F4F}" dt="2023-11-08T03:12:14.609" v="11281" actId="478"/>
          <ac:spMkLst>
            <pc:docMk/>
            <pc:sldMk cId="3328947378" sldId="256"/>
            <ac:spMk id="3" creationId="{DABCFC0D-9AFC-3D19-1593-173D50215A42}"/>
          </ac:spMkLst>
        </pc:spChg>
        <pc:spChg chg="add del mod">
          <ac:chgData name="Rob Smith" userId="df2f912a-decf-4631-9fb1-5a2b1f28b694" providerId="ADAL" clId="{DBCD41DD-9645-439C-975E-7FD4FB6B0F4F}" dt="2023-11-08T03:12:14.609" v="11281" actId="478"/>
          <ac:spMkLst>
            <pc:docMk/>
            <pc:sldMk cId="3328947378" sldId="256"/>
            <ac:spMk id="4" creationId="{205B5AC0-3138-84FB-4307-067B704607A9}"/>
          </ac:spMkLst>
        </pc:spChg>
        <pc:spChg chg="add del mod">
          <ac:chgData name="Rob Smith" userId="df2f912a-decf-4631-9fb1-5a2b1f28b694" providerId="ADAL" clId="{DBCD41DD-9645-439C-975E-7FD4FB6B0F4F}" dt="2023-11-08T03:12:14.609" v="11281" actId="478"/>
          <ac:spMkLst>
            <pc:docMk/>
            <pc:sldMk cId="3328947378" sldId="256"/>
            <ac:spMk id="5" creationId="{8F294A58-1ED5-FCDC-A2B5-250B9F708521}"/>
          </ac:spMkLst>
        </pc:spChg>
        <pc:spChg chg="add del mod">
          <ac:chgData name="Rob Smith" userId="df2f912a-decf-4631-9fb1-5a2b1f28b694" providerId="ADAL" clId="{DBCD41DD-9645-439C-975E-7FD4FB6B0F4F}" dt="2023-11-08T03:12:14.609" v="11281" actId="478"/>
          <ac:spMkLst>
            <pc:docMk/>
            <pc:sldMk cId="3328947378" sldId="256"/>
            <ac:spMk id="6" creationId="{421CA0BA-45EC-916F-4DD9-9219BCCE507B}"/>
          </ac:spMkLst>
        </pc:spChg>
        <pc:spChg chg="add del mod">
          <ac:chgData name="Rob Smith" userId="df2f912a-decf-4631-9fb1-5a2b1f28b694" providerId="ADAL" clId="{DBCD41DD-9645-439C-975E-7FD4FB6B0F4F}" dt="2023-11-08T03:12:14.609" v="11281" actId="478"/>
          <ac:spMkLst>
            <pc:docMk/>
            <pc:sldMk cId="3328947378" sldId="256"/>
            <ac:spMk id="7" creationId="{AF2E74E5-C917-D1CD-D0E1-1AB7A9C26C34}"/>
          </ac:spMkLst>
        </pc:spChg>
        <pc:spChg chg="add del mod">
          <ac:chgData name="Rob Smith" userId="df2f912a-decf-4631-9fb1-5a2b1f28b694" providerId="ADAL" clId="{DBCD41DD-9645-439C-975E-7FD4FB6B0F4F}" dt="2023-11-08T03:12:14.609" v="11281" actId="478"/>
          <ac:spMkLst>
            <pc:docMk/>
            <pc:sldMk cId="3328947378" sldId="256"/>
            <ac:spMk id="8" creationId="{C511D907-D7F4-4653-A978-5F57891EDD28}"/>
          </ac:spMkLst>
        </pc:spChg>
        <pc:spChg chg="add del mod">
          <ac:chgData name="Rob Smith" userId="df2f912a-decf-4631-9fb1-5a2b1f28b694" providerId="ADAL" clId="{DBCD41DD-9645-439C-975E-7FD4FB6B0F4F}" dt="2023-11-08T03:12:14.609" v="11281" actId="478"/>
          <ac:spMkLst>
            <pc:docMk/>
            <pc:sldMk cId="3328947378" sldId="256"/>
            <ac:spMk id="9" creationId="{AA7DF59E-9656-7E99-9D64-CA3C730AA1F6}"/>
          </ac:spMkLst>
        </pc:spChg>
        <pc:spChg chg="add del mod">
          <ac:chgData name="Rob Smith" userId="df2f912a-decf-4631-9fb1-5a2b1f28b694" providerId="ADAL" clId="{DBCD41DD-9645-439C-975E-7FD4FB6B0F4F}" dt="2023-11-08T03:12:14.609" v="11281" actId="478"/>
          <ac:spMkLst>
            <pc:docMk/>
            <pc:sldMk cId="3328947378" sldId="256"/>
            <ac:spMk id="10" creationId="{52922A16-F997-8452-387A-8E8DC7F34A1A}"/>
          </ac:spMkLst>
        </pc:spChg>
        <pc:spChg chg="add del mod">
          <ac:chgData name="Rob Smith" userId="df2f912a-decf-4631-9fb1-5a2b1f28b694" providerId="ADAL" clId="{DBCD41DD-9645-439C-975E-7FD4FB6B0F4F}" dt="2023-11-08T03:12:14.609" v="11281" actId="478"/>
          <ac:spMkLst>
            <pc:docMk/>
            <pc:sldMk cId="3328947378" sldId="256"/>
            <ac:spMk id="11" creationId="{BF640FC7-3552-89C6-7CBC-C942AE4AAF8D}"/>
          </ac:spMkLst>
        </pc:spChg>
        <pc:spChg chg="add del mod">
          <ac:chgData name="Rob Smith" userId="df2f912a-decf-4631-9fb1-5a2b1f28b694" providerId="ADAL" clId="{DBCD41DD-9645-439C-975E-7FD4FB6B0F4F}" dt="2023-11-08T03:12:14.609" v="11281" actId="478"/>
          <ac:spMkLst>
            <pc:docMk/>
            <pc:sldMk cId="3328947378" sldId="256"/>
            <ac:spMk id="12" creationId="{16BA9CF9-A9C5-D389-9497-A7430F926B1F}"/>
          </ac:spMkLst>
        </pc:spChg>
        <pc:spChg chg="add del mod">
          <ac:chgData name="Rob Smith" userId="df2f912a-decf-4631-9fb1-5a2b1f28b694" providerId="ADAL" clId="{DBCD41DD-9645-439C-975E-7FD4FB6B0F4F}" dt="2023-11-08T03:12:14.609" v="11281" actId="478"/>
          <ac:spMkLst>
            <pc:docMk/>
            <pc:sldMk cId="3328947378" sldId="256"/>
            <ac:spMk id="13" creationId="{9CDC1676-7BBF-973C-A998-7C6978272ED2}"/>
          </ac:spMkLst>
        </pc:spChg>
        <pc:spChg chg="add del mod ord">
          <ac:chgData name="Rob Smith" userId="df2f912a-decf-4631-9fb1-5a2b1f28b694" providerId="ADAL" clId="{DBCD41DD-9645-439C-975E-7FD4FB6B0F4F}" dt="2023-11-08T03:12:14.609" v="11281" actId="478"/>
          <ac:spMkLst>
            <pc:docMk/>
            <pc:sldMk cId="3328947378" sldId="256"/>
            <ac:spMk id="14" creationId="{5F6E6438-D918-CF24-9942-47816262E3FA}"/>
          </ac:spMkLst>
        </pc:spChg>
        <pc:spChg chg="add del mod">
          <ac:chgData name="Rob Smith" userId="df2f912a-decf-4631-9fb1-5a2b1f28b694" providerId="ADAL" clId="{DBCD41DD-9645-439C-975E-7FD4FB6B0F4F}" dt="2023-10-16T02:58:41.302" v="1626"/>
          <ac:spMkLst>
            <pc:docMk/>
            <pc:sldMk cId="3328947378" sldId="256"/>
            <ac:spMk id="14" creationId="{BAF74558-A96F-EC5A-8AFA-F13B2DE616DA}"/>
          </ac:spMkLst>
        </pc:spChg>
        <pc:spChg chg="add del mod">
          <ac:chgData name="Rob Smith" userId="df2f912a-decf-4631-9fb1-5a2b1f28b694" providerId="ADAL" clId="{DBCD41DD-9645-439C-975E-7FD4FB6B0F4F}" dt="2023-11-08T03:12:14.609" v="11281" actId="478"/>
          <ac:spMkLst>
            <pc:docMk/>
            <pc:sldMk cId="3328947378" sldId="256"/>
            <ac:spMk id="15" creationId="{2783F4DB-FF0E-A089-FA56-27A5790FE8E4}"/>
          </ac:spMkLst>
        </pc:spChg>
        <pc:spChg chg="add del mod">
          <ac:chgData name="Rob Smith" userId="df2f912a-decf-4631-9fb1-5a2b1f28b694" providerId="ADAL" clId="{DBCD41DD-9645-439C-975E-7FD4FB6B0F4F}" dt="2023-10-16T03:03:07.578" v="1640" actId="478"/>
          <ac:spMkLst>
            <pc:docMk/>
            <pc:sldMk cId="3328947378" sldId="256"/>
            <ac:spMk id="15" creationId="{B63FC8F7-DCC1-5151-6CA7-C786C24EAC24}"/>
          </ac:spMkLst>
        </pc:spChg>
        <pc:spChg chg="add del mod ord">
          <ac:chgData name="Rob Smith" userId="df2f912a-decf-4631-9fb1-5a2b1f28b694" providerId="ADAL" clId="{DBCD41DD-9645-439C-975E-7FD4FB6B0F4F}" dt="2023-11-08T03:12:14.609" v="11281" actId="478"/>
          <ac:spMkLst>
            <pc:docMk/>
            <pc:sldMk cId="3328947378" sldId="256"/>
            <ac:spMk id="16" creationId="{4A98053D-6BC8-2FD3-E167-D194858FD9F4}"/>
          </ac:spMkLst>
        </pc:spChg>
        <pc:spChg chg="add del mod">
          <ac:chgData name="Rob Smith" userId="df2f912a-decf-4631-9fb1-5a2b1f28b694" providerId="ADAL" clId="{DBCD41DD-9645-439C-975E-7FD4FB6B0F4F}" dt="2023-11-08T03:12:14.609" v="11281" actId="478"/>
          <ac:spMkLst>
            <pc:docMk/>
            <pc:sldMk cId="3328947378" sldId="256"/>
            <ac:spMk id="17" creationId="{33FA32B5-9460-D95B-00E0-6764E2D4D56C}"/>
          </ac:spMkLst>
        </pc:spChg>
        <pc:spChg chg="add del mod">
          <ac:chgData name="Rob Smith" userId="df2f912a-decf-4631-9fb1-5a2b1f28b694" providerId="ADAL" clId="{DBCD41DD-9645-439C-975E-7FD4FB6B0F4F}" dt="2023-11-08T03:12:14.609" v="11281" actId="478"/>
          <ac:spMkLst>
            <pc:docMk/>
            <pc:sldMk cId="3328947378" sldId="256"/>
            <ac:spMk id="18" creationId="{1CF0AD54-7B85-B749-ED0A-BE7BA6912EE0}"/>
          </ac:spMkLst>
        </pc:spChg>
        <pc:spChg chg="add del mod">
          <ac:chgData name="Rob Smith" userId="df2f912a-decf-4631-9fb1-5a2b1f28b694" providerId="ADAL" clId="{DBCD41DD-9645-439C-975E-7FD4FB6B0F4F}" dt="2023-11-08T03:12:14.609" v="11281" actId="478"/>
          <ac:spMkLst>
            <pc:docMk/>
            <pc:sldMk cId="3328947378" sldId="256"/>
            <ac:spMk id="19" creationId="{AF340F9D-C762-A546-6401-6668D63352AB}"/>
          </ac:spMkLst>
        </pc:spChg>
        <pc:spChg chg="add del mod">
          <ac:chgData name="Rob Smith" userId="df2f912a-decf-4631-9fb1-5a2b1f28b694" providerId="ADAL" clId="{DBCD41DD-9645-439C-975E-7FD4FB6B0F4F}" dt="2023-11-08T03:12:14.609" v="11281" actId="478"/>
          <ac:spMkLst>
            <pc:docMk/>
            <pc:sldMk cId="3328947378" sldId="256"/>
            <ac:spMk id="20" creationId="{1435AE51-AF49-DDB9-A597-0C25F6A00DA4}"/>
          </ac:spMkLst>
        </pc:spChg>
        <pc:spChg chg="add del mod">
          <ac:chgData name="Rob Smith" userId="df2f912a-decf-4631-9fb1-5a2b1f28b694" providerId="ADAL" clId="{DBCD41DD-9645-439C-975E-7FD4FB6B0F4F}" dt="2023-11-08T03:12:14.609" v="11281" actId="478"/>
          <ac:spMkLst>
            <pc:docMk/>
            <pc:sldMk cId="3328947378" sldId="256"/>
            <ac:spMk id="21" creationId="{443DFB40-FBB3-CF11-8967-8B5F3DD55CD5}"/>
          </ac:spMkLst>
        </pc:spChg>
        <pc:spChg chg="add del mod">
          <ac:chgData name="Rob Smith" userId="df2f912a-decf-4631-9fb1-5a2b1f28b694" providerId="ADAL" clId="{DBCD41DD-9645-439C-975E-7FD4FB6B0F4F}" dt="2023-11-08T03:12:14.609" v="11281" actId="478"/>
          <ac:spMkLst>
            <pc:docMk/>
            <pc:sldMk cId="3328947378" sldId="256"/>
            <ac:spMk id="22" creationId="{DA3C701C-1007-9A0C-3BD2-0905EF2489E7}"/>
          </ac:spMkLst>
        </pc:spChg>
        <pc:spChg chg="add del mod">
          <ac:chgData name="Rob Smith" userId="df2f912a-decf-4631-9fb1-5a2b1f28b694" providerId="ADAL" clId="{DBCD41DD-9645-439C-975E-7FD4FB6B0F4F}" dt="2023-11-08T03:12:14.609" v="11281" actId="478"/>
          <ac:spMkLst>
            <pc:docMk/>
            <pc:sldMk cId="3328947378" sldId="256"/>
            <ac:spMk id="23" creationId="{961505C4-502A-F5B8-49B9-ADA11E4CE46C}"/>
          </ac:spMkLst>
        </pc:spChg>
        <pc:spChg chg="add del mod">
          <ac:chgData name="Rob Smith" userId="df2f912a-decf-4631-9fb1-5a2b1f28b694" providerId="ADAL" clId="{DBCD41DD-9645-439C-975E-7FD4FB6B0F4F}" dt="2023-11-08T03:12:14.609" v="11281" actId="478"/>
          <ac:spMkLst>
            <pc:docMk/>
            <pc:sldMk cId="3328947378" sldId="256"/>
            <ac:spMk id="24" creationId="{FFD7375A-A150-1340-B5A0-C2FA99EE05E7}"/>
          </ac:spMkLst>
        </pc:spChg>
        <pc:spChg chg="add del mod">
          <ac:chgData name="Rob Smith" userId="df2f912a-decf-4631-9fb1-5a2b1f28b694" providerId="ADAL" clId="{DBCD41DD-9645-439C-975E-7FD4FB6B0F4F}" dt="2023-11-08T03:12:14.609" v="11281" actId="478"/>
          <ac:spMkLst>
            <pc:docMk/>
            <pc:sldMk cId="3328947378" sldId="256"/>
            <ac:spMk id="25" creationId="{855A541A-7E13-85D1-4EB2-FD343C00D3BD}"/>
          </ac:spMkLst>
        </pc:spChg>
        <pc:spChg chg="add del mod">
          <ac:chgData name="Rob Smith" userId="df2f912a-decf-4631-9fb1-5a2b1f28b694" providerId="ADAL" clId="{DBCD41DD-9645-439C-975E-7FD4FB6B0F4F}" dt="2023-11-08T03:12:14.609" v="11281" actId="478"/>
          <ac:spMkLst>
            <pc:docMk/>
            <pc:sldMk cId="3328947378" sldId="256"/>
            <ac:spMk id="26" creationId="{86B6735A-826C-33D6-2415-C139CF0D0CD0}"/>
          </ac:spMkLst>
        </pc:spChg>
        <pc:spChg chg="add del mod">
          <ac:chgData name="Rob Smith" userId="df2f912a-decf-4631-9fb1-5a2b1f28b694" providerId="ADAL" clId="{DBCD41DD-9645-439C-975E-7FD4FB6B0F4F}" dt="2023-11-08T03:12:14.609" v="11281" actId="478"/>
          <ac:spMkLst>
            <pc:docMk/>
            <pc:sldMk cId="3328947378" sldId="256"/>
            <ac:spMk id="27" creationId="{0570A500-49A4-D481-15F8-8B936AC26579}"/>
          </ac:spMkLst>
        </pc:spChg>
        <pc:spChg chg="add del mod">
          <ac:chgData name="Rob Smith" userId="df2f912a-decf-4631-9fb1-5a2b1f28b694" providerId="ADAL" clId="{DBCD41DD-9645-439C-975E-7FD4FB6B0F4F}" dt="2023-11-08T03:12:14.609" v="11281" actId="478"/>
          <ac:spMkLst>
            <pc:docMk/>
            <pc:sldMk cId="3328947378" sldId="256"/>
            <ac:spMk id="28" creationId="{9146186B-8D8F-61CE-E302-7438735219C4}"/>
          </ac:spMkLst>
        </pc:spChg>
        <pc:spChg chg="add del mod">
          <ac:chgData name="Rob Smith" userId="df2f912a-decf-4631-9fb1-5a2b1f28b694" providerId="ADAL" clId="{DBCD41DD-9645-439C-975E-7FD4FB6B0F4F}" dt="2023-11-08T03:12:14.609" v="11281" actId="478"/>
          <ac:spMkLst>
            <pc:docMk/>
            <pc:sldMk cId="3328947378" sldId="256"/>
            <ac:spMk id="29" creationId="{3A60C406-5A53-B0DC-2E4E-9A799FAB30B8}"/>
          </ac:spMkLst>
        </pc:spChg>
        <pc:spChg chg="add del mod">
          <ac:chgData name="Rob Smith" userId="df2f912a-decf-4631-9fb1-5a2b1f28b694" providerId="ADAL" clId="{DBCD41DD-9645-439C-975E-7FD4FB6B0F4F}" dt="2023-11-08T03:12:14.609" v="11281" actId="478"/>
          <ac:spMkLst>
            <pc:docMk/>
            <pc:sldMk cId="3328947378" sldId="256"/>
            <ac:spMk id="30" creationId="{C0584E33-04F4-D48A-E93D-2BD8CF3E804A}"/>
          </ac:spMkLst>
        </pc:spChg>
        <pc:spChg chg="add del mod">
          <ac:chgData name="Rob Smith" userId="df2f912a-decf-4631-9fb1-5a2b1f28b694" providerId="ADAL" clId="{DBCD41DD-9645-439C-975E-7FD4FB6B0F4F}" dt="2023-11-07T22:00:38.784" v="8670" actId="478"/>
          <ac:spMkLst>
            <pc:docMk/>
            <pc:sldMk cId="3328947378" sldId="256"/>
            <ac:spMk id="31" creationId="{D9971523-C7BF-D4E0-DEF3-AD697577F1EE}"/>
          </ac:spMkLst>
        </pc:spChg>
        <pc:spChg chg="add del mod">
          <ac:chgData name="Rob Smith" userId="df2f912a-decf-4631-9fb1-5a2b1f28b694" providerId="ADAL" clId="{DBCD41DD-9645-439C-975E-7FD4FB6B0F4F}" dt="2023-11-08T03:12:14.609" v="11281" actId="478"/>
          <ac:spMkLst>
            <pc:docMk/>
            <pc:sldMk cId="3328947378" sldId="256"/>
            <ac:spMk id="32" creationId="{A1DA83B7-3780-6B54-ED57-951CD5EC61F6}"/>
          </ac:spMkLst>
        </pc:spChg>
        <pc:spChg chg="add del mod">
          <ac:chgData name="Rob Smith" userId="df2f912a-decf-4631-9fb1-5a2b1f28b694" providerId="ADAL" clId="{DBCD41DD-9645-439C-975E-7FD4FB6B0F4F}" dt="2023-11-08T03:12:14.609" v="11281" actId="478"/>
          <ac:spMkLst>
            <pc:docMk/>
            <pc:sldMk cId="3328947378" sldId="256"/>
            <ac:spMk id="33" creationId="{F811D2A4-AB99-B711-3E40-6FC213FF5CB4}"/>
          </ac:spMkLst>
        </pc:spChg>
        <pc:spChg chg="add del mod">
          <ac:chgData name="Rob Smith" userId="df2f912a-decf-4631-9fb1-5a2b1f28b694" providerId="ADAL" clId="{DBCD41DD-9645-439C-975E-7FD4FB6B0F4F}" dt="2023-11-08T03:12:14.609" v="11281" actId="478"/>
          <ac:spMkLst>
            <pc:docMk/>
            <pc:sldMk cId="3328947378" sldId="256"/>
            <ac:spMk id="34" creationId="{31681770-8430-DA87-5333-C37008FCE7B8}"/>
          </ac:spMkLst>
        </pc:spChg>
        <pc:spChg chg="add del mod">
          <ac:chgData name="Rob Smith" userId="df2f912a-decf-4631-9fb1-5a2b1f28b694" providerId="ADAL" clId="{DBCD41DD-9645-439C-975E-7FD4FB6B0F4F}" dt="2023-11-08T03:12:14.609" v="11281" actId="478"/>
          <ac:spMkLst>
            <pc:docMk/>
            <pc:sldMk cId="3328947378" sldId="256"/>
            <ac:spMk id="35" creationId="{33FCBFC4-8560-2517-EDA4-92AE7E3C08E1}"/>
          </ac:spMkLst>
        </pc:spChg>
        <pc:spChg chg="add del mod">
          <ac:chgData name="Rob Smith" userId="df2f912a-decf-4631-9fb1-5a2b1f28b694" providerId="ADAL" clId="{DBCD41DD-9645-439C-975E-7FD4FB6B0F4F}" dt="2023-11-08T03:12:14.609" v="11281" actId="478"/>
          <ac:spMkLst>
            <pc:docMk/>
            <pc:sldMk cId="3328947378" sldId="256"/>
            <ac:spMk id="36" creationId="{852449D4-D9E1-B780-D520-BB16EF6844BE}"/>
          </ac:spMkLst>
        </pc:spChg>
        <pc:spChg chg="add del mod">
          <ac:chgData name="Rob Smith" userId="df2f912a-decf-4631-9fb1-5a2b1f28b694" providerId="ADAL" clId="{DBCD41DD-9645-439C-975E-7FD4FB6B0F4F}" dt="2023-11-08T03:12:14.609" v="11281" actId="478"/>
          <ac:spMkLst>
            <pc:docMk/>
            <pc:sldMk cId="3328947378" sldId="256"/>
            <ac:spMk id="37" creationId="{D7631A37-6C30-E339-D377-3509AC0B2F3D}"/>
          </ac:spMkLst>
        </pc:spChg>
        <pc:spChg chg="add del mod">
          <ac:chgData name="Rob Smith" userId="df2f912a-decf-4631-9fb1-5a2b1f28b694" providerId="ADAL" clId="{DBCD41DD-9645-439C-975E-7FD4FB6B0F4F}" dt="2023-11-08T03:12:14.609" v="11281" actId="478"/>
          <ac:spMkLst>
            <pc:docMk/>
            <pc:sldMk cId="3328947378" sldId="256"/>
            <ac:spMk id="38" creationId="{5E649F77-D855-F8A3-EDF9-FD49D3843D55}"/>
          </ac:spMkLst>
        </pc:spChg>
      </pc:sldChg>
      <pc:sldChg chg="addSp delSp modSp new mod">
        <pc:chgData name="Rob Smith" userId="df2f912a-decf-4631-9fb1-5a2b1f28b694" providerId="ADAL" clId="{DBCD41DD-9645-439C-975E-7FD4FB6B0F4F}" dt="2023-11-16T01:37:18.030" v="11681" actId="6549"/>
        <pc:sldMkLst>
          <pc:docMk/>
          <pc:sldMk cId="1112732570" sldId="257"/>
        </pc:sldMkLst>
        <pc:spChg chg="del">
          <ac:chgData name="Rob Smith" userId="df2f912a-decf-4631-9fb1-5a2b1f28b694" providerId="ADAL" clId="{DBCD41DD-9645-439C-975E-7FD4FB6B0F4F}" dt="2023-11-07T22:38:10.499" v="9291" actId="478"/>
          <ac:spMkLst>
            <pc:docMk/>
            <pc:sldMk cId="1112732570" sldId="257"/>
            <ac:spMk id="2" creationId="{8E4EFFCA-6516-00E8-05B9-D88873F9261E}"/>
          </ac:spMkLst>
        </pc:spChg>
        <pc:spChg chg="add mod">
          <ac:chgData name="Rob Smith" userId="df2f912a-decf-4631-9fb1-5a2b1f28b694" providerId="ADAL" clId="{DBCD41DD-9645-439C-975E-7FD4FB6B0F4F}" dt="2023-11-16T01:36:57.046" v="11666" actId="20577"/>
          <ac:spMkLst>
            <pc:docMk/>
            <pc:sldMk cId="1112732570" sldId="257"/>
            <ac:spMk id="3" creationId="{DB2DFFCC-F625-A668-FEDE-22A9720ECA28}"/>
          </ac:spMkLst>
        </pc:spChg>
        <pc:spChg chg="add mod">
          <ac:chgData name="Rob Smith" userId="df2f912a-decf-4631-9fb1-5a2b1f28b694" providerId="ADAL" clId="{DBCD41DD-9645-439C-975E-7FD4FB6B0F4F}" dt="2023-11-14T20:13:39.905" v="11586" actId="20577"/>
          <ac:spMkLst>
            <pc:docMk/>
            <pc:sldMk cId="1112732570" sldId="257"/>
            <ac:spMk id="4" creationId="{3C70B56F-E482-378A-C225-D8E6D4E4A891}"/>
          </ac:spMkLst>
        </pc:spChg>
        <pc:spChg chg="add del mod">
          <ac:chgData name="Rob Smith" userId="df2f912a-decf-4631-9fb1-5a2b1f28b694" providerId="ADAL" clId="{DBCD41DD-9645-439C-975E-7FD4FB6B0F4F}" dt="2023-11-07T22:38:40.514" v="9295" actId="478"/>
          <ac:spMkLst>
            <pc:docMk/>
            <pc:sldMk cId="1112732570" sldId="257"/>
            <ac:spMk id="5" creationId="{17FF33C4-B261-4C9B-BE75-E39FAF56774D}"/>
          </ac:spMkLst>
        </pc:spChg>
        <pc:spChg chg="add del mod">
          <ac:chgData name="Rob Smith" userId="df2f912a-decf-4631-9fb1-5a2b1f28b694" providerId="ADAL" clId="{DBCD41DD-9645-439C-975E-7FD4FB6B0F4F}" dt="2023-11-07T22:38:40.514" v="9295" actId="478"/>
          <ac:spMkLst>
            <pc:docMk/>
            <pc:sldMk cId="1112732570" sldId="257"/>
            <ac:spMk id="6" creationId="{C956404F-34B5-425E-B067-0649F158B70B}"/>
          </ac:spMkLst>
        </pc:spChg>
        <pc:spChg chg="add del mod">
          <ac:chgData name="Rob Smith" userId="df2f912a-decf-4631-9fb1-5a2b1f28b694" providerId="ADAL" clId="{DBCD41DD-9645-439C-975E-7FD4FB6B0F4F}" dt="2023-11-07T22:38:40.514" v="9295" actId="478"/>
          <ac:spMkLst>
            <pc:docMk/>
            <pc:sldMk cId="1112732570" sldId="257"/>
            <ac:spMk id="7" creationId="{F15B54F2-97D2-6F89-3071-1A06B95DAB62}"/>
          </ac:spMkLst>
        </pc:spChg>
        <pc:spChg chg="add del mod">
          <ac:chgData name="Rob Smith" userId="df2f912a-decf-4631-9fb1-5a2b1f28b694" providerId="ADAL" clId="{DBCD41DD-9645-439C-975E-7FD4FB6B0F4F}" dt="2023-11-07T22:38:34.562" v="9294" actId="478"/>
          <ac:spMkLst>
            <pc:docMk/>
            <pc:sldMk cId="1112732570" sldId="257"/>
            <ac:spMk id="8" creationId="{781628F9-0790-AD24-3D75-ABB78CB81566}"/>
          </ac:spMkLst>
        </pc:spChg>
        <pc:spChg chg="add mod">
          <ac:chgData name="Rob Smith" userId="df2f912a-decf-4631-9fb1-5a2b1f28b694" providerId="ADAL" clId="{DBCD41DD-9645-439C-975E-7FD4FB6B0F4F}" dt="2023-11-16T01:33:05.409" v="11623" actId="20577"/>
          <ac:spMkLst>
            <pc:docMk/>
            <pc:sldMk cId="1112732570" sldId="257"/>
            <ac:spMk id="9" creationId="{3E6E84B3-B889-923C-D843-FD716F26DF63}"/>
          </ac:spMkLst>
        </pc:spChg>
        <pc:spChg chg="add del mod">
          <ac:chgData name="Rob Smith" userId="df2f912a-decf-4631-9fb1-5a2b1f28b694" providerId="ADAL" clId="{DBCD41DD-9645-439C-975E-7FD4FB6B0F4F}" dt="2023-11-07T22:38:40.514" v="9295" actId="478"/>
          <ac:spMkLst>
            <pc:docMk/>
            <pc:sldMk cId="1112732570" sldId="257"/>
            <ac:spMk id="10" creationId="{378F713B-DA26-6B24-D05C-16E620034DE8}"/>
          </ac:spMkLst>
        </pc:spChg>
        <pc:spChg chg="add del mod">
          <ac:chgData name="Rob Smith" userId="df2f912a-decf-4631-9fb1-5a2b1f28b694" providerId="ADAL" clId="{DBCD41DD-9645-439C-975E-7FD4FB6B0F4F}" dt="2023-11-07T22:38:40.514" v="9295" actId="478"/>
          <ac:spMkLst>
            <pc:docMk/>
            <pc:sldMk cId="1112732570" sldId="257"/>
            <ac:spMk id="11" creationId="{0C3B52D7-F22B-37A9-617D-26318DEA9A4D}"/>
          </ac:spMkLst>
        </pc:spChg>
        <pc:spChg chg="add del mod">
          <ac:chgData name="Rob Smith" userId="df2f912a-decf-4631-9fb1-5a2b1f28b694" providerId="ADAL" clId="{DBCD41DD-9645-439C-975E-7FD4FB6B0F4F}" dt="2023-11-07T22:51:12.158" v="9703" actId="478"/>
          <ac:spMkLst>
            <pc:docMk/>
            <pc:sldMk cId="1112732570" sldId="257"/>
            <ac:spMk id="12" creationId="{7BA60422-CB2E-7786-C18B-7994C4519090}"/>
          </ac:spMkLst>
        </pc:spChg>
        <pc:spChg chg="add mod">
          <ac:chgData name="Rob Smith" userId="df2f912a-decf-4631-9fb1-5a2b1f28b694" providerId="ADAL" clId="{DBCD41DD-9645-439C-975E-7FD4FB6B0F4F}" dt="2023-11-16T01:36:32.894" v="11649" actId="20577"/>
          <ac:spMkLst>
            <pc:docMk/>
            <pc:sldMk cId="1112732570" sldId="257"/>
            <ac:spMk id="13" creationId="{04EAAE1C-CC12-6B69-A95A-79AB6074C0F6}"/>
          </ac:spMkLst>
        </pc:spChg>
        <pc:spChg chg="add del mod">
          <ac:chgData name="Rob Smith" userId="df2f912a-decf-4631-9fb1-5a2b1f28b694" providerId="ADAL" clId="{DBCD41DD-9645-439C-975E-7FD4FB6B0F4F}" dt="2023-11-07T22:38:40.514" v="9295" actId="478"/>
          <ac:spMkLst>
            <pc:docMk/>
            <pc:sldMk cId="1112732570" sldId="257"/>
            <ac:spMk id="14" creationId="{15E4DC4E-C037-CEB5-1D54-62AEF9BABBAE}"/>
          </ac:spMkLst>
        </pc:spChg>
        <pc:spChg chg="add mod">
          <ac:chgData name="Rob Smith" userId="df2f912a-decf-4631-9fb1-5a2b1f28b694" providerId="ADAL" clId="{DBCD41DD-9645-439C-975E-7FD4FB6B0F4F}" dt="2023-11-08T03:09:16.878" v="11276" actId="1036"/>
          <ac:spMkLst>
            <pc:docMk/>
            <pc:sldMk cId="1112732570" sldId="257"/>
            <ac:spMk id="15" creationId="{567167B2-FBAF-CE01-1430-F2A369D24ECA}"/>
          </ac:spMkLst>
        </pc:spChg>
        <pc:spChg chg="add mod">
          <ac:chgData name="Rob Smith" userId="df2f912a-decf-4631-9fb1-5a2b1f28b694" providerId="ADAL" clId="{DBCD41DD-9645-439C-975E-7FD4FB6B0F4F}" dt="2023-11-08T03:09:16.878" v="11276" actId="1036"/>
          <ac:spMkLst>
            <pc:docMk/>
            <pc:sldMk cId="1112732570" sldId="257"/>
            <ac:spMk id="16" creationId="{E6906D61-6081-3989-D430-F8CB3539A617}"/>
          </ac:spMkLst>
        </pc:spChg>
        <pc:spChg chg="add mod">
          <ac:chgData name="Rob Smith" userId="df2f912a-decf-4631-9fb1-5a2b1f28b694" providerId="ADAL" clId="{DBCD41DD-9645-439C-975E-7FD4FB6B0F4F}" dt="2023-11-16T01:36:40.143" v="11657" actId="6549"/>
          <ac:spMkLst>
            <pc:docMk/>
            <pc:sldMk cId="1112732570" sldId="257"/>
            <ac:spMk id="17" creationId="{5E8A680B-ADD7-EC74-4C93-FDBA33A9545E}"/>
          </ac:spMkLst>
        </pc:spChg>
        <pc:spChg chg="add mod">
          <ac:chgData name="Rob Smith" userId="df2f912a-decf-4631-9fb1-5a2b1f28b694" providerId="ADAL" clId="{DBCD41DD-9645-439C-975E-7FD4FB6B0F4F}" dt="2023-11-08T03:09:16.878" v="11276" actId="1036"/>
          <ac:spMkLst>
            <pc:docMk/>
            <pc:sldMk cId="1112732570" sldId="257"/>
            <ac:spMk id="18" creationId="{07E775BB-853D-40C3-EF4D-F8B746CD88A4}"/>
          </ac:spMkLst>
        </pc:spChg>
        <pc:spChg chg="add mod">
          <ac:chgData name="Rob Smith" userId="df2f912a-decf-4631-9fb1-5a2b1f28b694" providerId="ADAL" clId="{DBCD41DD-9645-439C-975E-7FD4FB6B0F4F}" dt="2023-11-07T23:13:25.993" v="10279" actId="20577"/>
          <ac:spMkLst>
            <pc:docMk/>
            <pc:sldMk cId="1112732570" sldId="257"/>
            <ac:spMk id="19" creationId="{274ADE63-0984-2A71-E271-4DCFBF103D33}"/>
          </ac:spMkLst>
        </pc:spChg>
        <pc:spChg chg="add mod">
          <ac:chgData name="Rob Smith" userId="df2f912a-decf-4631-9fb1-5a2b1f28b694" providerId="ADAL" clId="{DBCD41DD-9645-439C-975E-7FD4FB6B0F4F}" dt="2023-11-08T03:09:16.878" v="11276" actId="1036"/>
          <ac:spMkLst>
            <pc:docMk/>
            <pc:sldMk cId="1112732570" sldId="257"/>
            <ac:spMk id="20" creationId="{8F46D06D-D153-EB26-B475-D516EF460436}"/>
          </ac:spMkLst>
        </pc:spChg>
        <pc:spChg chg="add mod">
          <ac:chgData name="Rob Smith" userId="df2f912a-decf-4631-9fb1-5a2b1f28b694" providerId="ADAL" clId="{DBCD41DD-9645-439C-975E-7FD4FB6B0F4F}" dt="2023-11-08T03:09:16.878" v="11276" actId="1036"/>
          <ac:spMkLst>
            <pc:docMk/>
            <pc:sldMk cId="1112732570" sldId="257"/>
            <ac:spMk id="21" creationId="{30D28908-6DA8-FDCA-018B-7E185A42DB8F}"/>
          </ac:spMkLst>
        </pc:spChg>
        <pc:spChg chg="add mod">
          <ac:chgData name="Rob Smith" userId="df2f912a-decf-4631-9fb1-5a2b1f28b694" providerId="ADAL" clId="{DBCD41DD-9645-439C-975E-7FD4FB6B0F4F}" dt="2023-11-08T03:09:16.878" v="11276" actId="1036"/>
          <ac:spMkLst>
            <pc:docMk/>
            <pc:sldMk cId="1112732570" sldId="257"/>
            <ac:spMk id="22" creationId="{2B10A870-CBE5-047A-496B-5A5BDD286E17}"/>
          </ac:spMkLst>
        </pc:spChg>
        <pc:spChg chg="add del mod">
          <ac:chgData name="Rob Smith" userId="df2f912a-decf-4631-9fb1-5a2b1f28b694" providerId="ADAL" clId="{DBCD41DD-9645-439C-975E-7FD4FB6B0F4F}" dt="2023-11-07T22:38:32.507" v="9293" actId="478"/>
          <ac:spMkLst>
            <pc:docMk/>
            <pc:sldMk cId="1112732570" sldId="257"/>
            <ac:spMk id="23" creationId="{41284171-45A0-DEB5-42A1-77459BE8F141}"/>
          </ac:spMkLst>
        </pc:spChg>
        <pc:spChg chg="add mod">
          <ac:chgData name="Rob Smith" userId="df2f912a-decf-4631-9fb1-5a2b1f28b694" providerId="ADAL" clId="{DBCD41DD-9645-439C-975E-7FD4FB6B0F4F}" dt="2023-11-08T03:09:16.878" v="11276" actId="1036"/>
          <ac:spMkLst>
            <pc:docMk/>
            <pc:sldMk cId="1112732570" sldId="257"/>
            <ac:spMk id="24" creationId="{39116384-1C90-7513-FA35-E865D11782E4}"/>
          </ac:spMkLst>
        </pc:spChg>
        <pc:spChg chg="add del mod">
          <ac:chgData name="Rob Smith" userId="df2f912a-decf-4631-9fb1-5a2b1f28b694" providerId="ADAL" clId="{DBCD41DD-9645-439C-975E-7FD4FB6B0F4F}" dt="2023-11-07T22:38:40.514" v="9295" actId="478"/>
          <ac:spMkLst>
            <pc:docMk/>
            <pc:sldMk cId="1112732570" sldId="257"/>
            <ac:spMk id="25" creationId="{5A64F80D-16B4-B504-6416-734678BFB7B1}"/>
          </ac:spMkLst>
        </pc:spChg>
        <pc:spChg chg="add del mod">
          <ac:chgData name="Rob Smith" userId="df2f912a-decf-4631-9fb1-5a2b1f28b694" providerId="ADAL" clId="{DBCD41DD-9645-439C-975E-7FD4FB6B0F4F}" dt="2023-11-07T22:38:40.514" v="9295" actId="478"/>
          <ac:spMkLst>
            <pc:docMk/>
            <pc:sldMk cId="1112732570" sldId="257"/>
            <ac:spMk id="26" creationId="{E7B5FB56-5C81-4C10-EDBA-F2EA2A9BB67A}"/>
          </ac:spMkLst>
        </pc:spChg>
        <pc:spChg chg="add del mod">
          <ac:chgData name="Rob Smith" userId="df2f912a-decf-4631-9fb1-5a2b1f28b694" providerId="ADAL" clId="{DBCD41DD-9645-439C-975E-7FD4FB6B0F4F}" dt="2023-11-07T22:38:40.514" v="9295" actId="478"/>
          <ac:spMkLst>
            <pc:docMk/>
            <pc:sldMk cId="1112732570" sldId="257"/>
            <ac:spMk id="27" creationId="{71FD4C85-B5DB-F582-B45E-BB6354BF4B44}"/>
          </ac:spMkLst>
        </pc:spChg>
        <pc:spChg chg="add del mod">
          <ac:chgData name="Rob Smith" userId="df2f912a-decf-4631-9fb1-5a2b1f28b694" providerId="ADAL" clId="{DBCD41DD-9645-439C-975E-7FD4FB6B0F4F}" dt="2023-11-07T22:38:40.514" v="9295" actId="478"/>
          <ac:spMkLst>
            <pc:docMk/>
            <pc:sldMk cId="1112732570" sldId="257"/>
            <ac:spMk id="28" creationId="{3A09589E-1A38-9F14-4C4E-009F4E4F40AF}"/>
          </ac:spMkLst>
        </pc:spChg>
        <pc:spChg chg="add del mod">
          <ac:chgData name="Rob Smith" userId="df2f912a-decf-4631-9fb1-5a2b1f28b694" providerId="ADAL" clId="{DBCD41DD-9645-439C-975E-7FD4FB6B0F4F}" dt="2023-11-07T22:38:40.514" v="9295" actId="478"/>
          <ac:spMkLst>
            <pc:docMk/>
            <pc:sldMk cId="1112732570" sldId="257"/>
            <ac:spMk id="29" creationId="{AD6E0106-29B7-22C9-0C0C-826B731D0C92}"/>
          </ac:spMkLst>
        </pc:spChg>
        <pc:spChg chg="add del mod">
          <ac:chgData name="Rob Smith" userId="df2f912a-decf-4631-9fb1-5a2b1f28b694" providerId="ADAL" clId="{DBCD41DD-9645-439C-975E-7FD4FB6B0F4F}" dt="2023-11-07T22:38:40.514" v="9295" actId="478"/>
          <ac:spMkLst>
            <pc:docMk/>
            <pc:sldMk cId="1112732570" sldId="257"/>
            <ac:spMk id="30" creationId="{5858433D-7C97-42E1-02D6-138EBE6823A1}"/>
          </ac:spMkLst>
        </pc:spChg>
        <pc:spChg chg="add mod">
          <ac:chgData name="Rob Smith" userId="df2f912a-decf-4631-9fb1-5a2b1f28b694" providerId="ADAL" clId="{DBCD41DD-9645-439C-975E-7FD4FB6B0F4F}" dt="2023-11-08T03:09:16.878" v="11276" actId="1036"/>
          <ac:spMkLst>
            <pc:docMk/>
            <pc:sldMk cId="1112732570" sldId="257"/>
            <ac:spMk id="31" creationId="{4EB7AF0A-7D43-EB6B-D7DD-B1AA9997B2FE}"/>
          </ac:spMkLst>
        </pc:spChg>
        <pc:spChg chg="add del mod">
          <ac:chgData name="Rob Smith" userId="df2f912a-decf-4631-9fb1-5a2b1f28b694" providerId="ADAL" clId="{DBCD41DD-9645-439C-975E-7FD4FB6B0F4F}" dt="2023-11-07T22:38:40.514" v="9295" actId="478"/>
          <ac:spMkLst>
            <pc:docMk/>
            <pc:sldMk cId="1112732570" sldId="257"/>
            <ac:spMk id="32" creationId="{5A1313B1-82C0-D4AD-F6BA-4A4186BEABD9}"/>
          </ac:spMkLst>
        </pc:spChg>
        <pc:spChg chg="add mod">
          <ac:chgData name="Rob Smith" userId="df2f912a-decf-4631-9fb1-5a2b1f28b694" providerId="ADAL" clId="{DBCD41DD-9645-439C-975E-7FD4FB6B0F4F}" dt="2023-11-08T03:09:16.878" v="11276" actId="1036"/>
          <ac:spMkLst>
            <pc:docMk/>
            <pc:sldMk cId="1112732570" sldId="257"/>
            <ac:spMk id="33" creationId="{FA21A04D-EBE0-BB18-EEDB-E0F23E440084}"/>
          </ac:spMkLst>
        </pc:spChg>
        <pc:spChg chg="add del mod">
          <ac:chgData name="Rob Smith" userId="df2f912a-decf-4631-9fb1-5a2b1f28b694" providerId="ADAL" clId="{DBCD41DD-9645-439C-975E-7FD4FB6B0F4F}" dt="2023-11-07T22:38:40.514" v="9295" actId="478"/>
          <ac:spMkLst>
            <pc:docMk/>
            <pc:sldMk cId="1112732570" sldId="257"/>
            <ac:spMk id="34" creationId="{21B168D8-1413-A69E-4654-B7657EBB1533}"/>
          </ac:spMkLst>
        </pc:spChg>
        <pc:spChg chg="add del mod">
          <ac:chgData name="Rob Smith" userId="df2f912a-decf-4631-9fb1-5a2b1f28b694" providerId="ADAL" clId="{DBCD41DD-9645-439C-975E-7FD4FB6B0F4F}" dt="2023-11-07T22:38:40.514" v="9295" actId="478"/>
          <ac:spMkLst>
            <pc:docMk/>
            <pc:sldMk cId="1112732570" sldId="257"/>
            <ac:spMk id="35" creationId="{2A44C343-A876-3556-7788-68945A86F0FC}"/>
          </ac:spMkLst>
        </pc:spChg>
        <pc:spChg chg="add del mod">
          <ac:chgData name="Rob Smith" userId="df2f912a-decf-4631-9fb1-5a2b1f28b694" providerId="ADAL" clId="{DBCD41DD-9645-439C-975E-7FD4FB6B0F4F}" dt="2023-11-07T22:38:40.514" v="9295" actId="478"/>
          <ac:spMkLst>
            <pc:docMk/>
            <pc:sldMk cId="1112732570" sldId="257"/>
            <ac:spMk id="36" creationId="{D260A8E2-AE09-A47C-4341-C14493F43D7B}"/>
          </ac:spMkLst>
        </pc:spChg>
        <pc:spChg chg="add mod">
          <ac:chgData name="Rob Smith" userId="df2f912a-decf-4631-9fb1-5a2b1f28b694" providerId="ADAL" clId="{DBCD41DD-9645-439C-975E-7FD4FB6B0F4F}" dt="2023-11-16T01:37:18.030" v="11681" actId="6549"/>
          <ac:spMkLst>
            <pc:docMk/>
            <pc:sldMk cId="1112732570" sldId="257"/>
            <ac:spMk id="37" creationId="{18CAE850-CD6E-885B-9B53-C5A2AE7EA1F8}"/>
          </ac:spMkLst>
        </pc:spChg>
        <pc:spChg chg="add mod">
          <ac:chgData name="Rob Smith" userId="df2f912a-decf-4631-9fb1-5a2b1f28b694" providerId="ADAL" clId="{DBCD41DD-9645-439C-975E-7FD4FB6B0F4F}" dt="2023-11-16T01:35:38.649" v="11643" actId="207"/>
          <ac:spMkLst>
            <pc:docMk/>
            <pc:sldMk cId="1112732570" sldId="257"/>
            <ac:spMk id="38" creationId="{07D00BEA-02A8-0CD2-5978-90A0C942586F}"/>
          </ac:spMkLst>
        </pc:spChg>
        <pc:spChg chg="add mod">
          <ac:chgData name="Rob Smith" userId="df2f912a-decf-4631-9fb1-5a2b1f28b694" providerId="ADAL" clId="{DBCD41DD-9645-439C-975E-7FD4FB6B0F4F}" dt="2023-11-16T01:37:05.337" v="11675" actId="20577"/>
          <ac:spMkLst>
            <pc:docMk/>
            <pc:sldMk cId="1112732570" sldId="257"/>
            <ac:spMk id="39" creationId="{2DDADC08-3323-401B-52E2-F5F618EC233C}"/>
          </ac:spMkLst>
        </pc:spChg>
        <pc:spChg chg="add mod">
          <ac:chgData name="Rob Smith" userId="df2f912a-decf-4631-9fb1-5a2b1f28b694" providerId="ADAL" clId="{DBCD41DD-9645-439C-975E-7FD4FB6B0F4F}" dt="2023-11-08T03:09:16.878" v="11276" actId="1036"/>
          <ac:spMkLst>
            <pc:docMk/>
            <pc:sldMk cId="1112732570" sldId="257"/>
            <ac:spMk id="40" creationId="{656EEA2B-9BED-CC59-E656-C21D2B428A0B}"/>
          </ac:spMkLst>
        </pc:spChg>
      </pc:sldChg>
      <pc:sldChg chg="addSp delSp modSp new mod">
        <pc:chgData name="Rob Smith" userId="df2f912a-decf-4631-9fb1-5a2b1f28b694" providerId="ADAL" clId="{DBCD41DD-9645-439C-975E-7FD4FB6B0F4F}" dt="2023-11-16T01:39:24.073" v="11705" actId="20577"/>
        <pc:sldMkLst>
          <pc:docMk/>
          <pc:sldMk cId="930844196" sldId="258"/>
        </pc:sldMkLst>
        <pc:spChg chg="del">
          <ac:chgData name="Rob Smith" userId="df2f912a-decf-4631-9fb1-5a2b1f28b694" providerId="ADAL" clId="{DBCD41DD-9645-439C-975E-7FD4FB6B0F4F}" dt="2023-11-07T22:38:15.586" v="9292" actId="478"/>
          <ac:spMkLst>
            <pc:docMk/>
            <pc:sldMk cId="930844196" sldId="258"/>
            <ac:spMk id="2" creationId="{05FDFEAB-39FD-C8CD-E30E-9F03A6C83D70}"/>
          </ac:spMkLst>
        </pc:spChg>
        <pc:spChg chg="add del mod">
          <ac:chgData name="Rob Smith" userId="df2f912a-decf-4631-9fb1-5a2b1f28b694" providerId="ADAL" clId="{DBCD41DD-9645-439C-975E-7FD4FB6B0F4F}" dt="2023-11-08T03:10:02.254" v="11280" actId="478"/>
          <ac:spMkLst>
            <pc:docMk/>
            <pc:sldMk cId="930844196" sldId="258"/>
            <ac:spMk id="2" creationId="{C517F614-E6E5-DA84-B9AD-EC43FB42D01C}"/>
          </ac:spMkLst>
        </pc:spChg>
        <pc:spChg chg="add mod">
          <ac:chgData name="Rob Smith" userId="df2f912a-decf-4631-9fb1-5a2b1f28b694" providerId="ADAL" clId="{DBCD41DD-9645-439C-975E-7FD4FB6B0F4F}" dt="2023-11-16T01:35:19.526" v="11641" actId="207"/>
          <ac:spMkLst>
            <pc:docMk/>
            <pc:sldMk cId="930844196" sldId="258"/>
            <ac:spMk id="3" creationId="{8A7E0DB2-A33B-EC95-80D1-A41BE8CCF867}"/>
          </ac:spMkLst>
        </pc:spChg>
        <pc:spChg chg="add del mod">
          <ac:chgData name="Rob Smith" userId="df2f912a-decf-4631-9fb1-5a2b1f28b694" providerId="ADAL" clId="{DBCD41DD-9645-439C-975E-7FD4FB6B0F4F}" dt="2023-11-07T23:13:54.591" v="10289" actId="478"/>
          <ac:spMkLst>
            <pc:docMk/>
            <pc:sldMk cId="930844196" sldId="258"/>
            <ac:spMk id="3" creationId="{BD00EC57-D76A-C86E-BD59-62C662818657}"/>
          </ac:spMkLst>
        </pc:spChg>
        <pc:spChg chg="add del mod">
          <ac:chgData name="Rob Smith" userId="df2f912a-decf-4631-9fb1-5a2b1f28b694" providerId="ADAL" clId="{DBCD41DD-9645-439C-975E-7FD4FB6B0F4F}" dt="2023-11-07T23:14:06.689" v="10294" actId="478"/>
          <ac:spMkLst>
            <pc:docMk/>
            <pc:sldMk cId="930844196" sldId="258"/>
            <ac:spMk id="4" creationId="{A41F94B4-7D9D-16A8-44A0-DB9D8007632D}"/>
          </ac:spMkLst>
        </pc:spChg>
        <pc:spChg chg="add mod">
          <ac:chgData name="Rob Smith" userId="df2f912a-decf-4631-9fb1-5a2b1f28b694" providerId="ADAL" clId="{DBCD41DD-9645-439C-975E-7FD4FB6B0F4F}" dt="2023-11-16T01:38:27.559" v="11686" actId="6549"/>
          <ac:spMkLst>
            <pc:docMk/>
            <pc:sldMk cId="930844196" sldId="258"/>
            <ac:spMk id="5" creationId="{B8EFB7FD-2F3C-D3E5-9EAF-884B40EC7586}"/>
          </ac:spMkLst>
        </pc:spChg>
        <pc:spChg chg="add mod">
          <ac:chgData name="Rob Smith" userId="df2f912a-decf-4631-9fb1-5a2b1f28b694" providerId="ADAL" clId="{DBCD41DD-9645-439C-975E-7FD4FB6B0F4F}" dt="2023-11-08T03:05:17.731" v="11228" actId="20577"/>
          <ac:spMkLst>
            <pc:docMk/>
            <pc:sldMk cId="930844196" sldId="258"/>
            <ac:spMk id="6" creationId="{A6E7C210-CC6C-4462-4B93-F4BD0741022F}"/>
          </ac:spMkLst>
        </pc:spChg>
        <pc:spChg chg="add mod">
          <ac:chgData name="Rob Smith" userId="df2f912a-decf-4631-9fb1-5a2b1f28b694" providerId="ADAL" clId="{DBCD41DD-9645-439C-975E-7FD4FB6B0F4F}" dt="2023-11-16T01:38:35.298" v="11689" actId="6549"/>
          <ac:spMkLst>
            <pc:docMk/>
            <pc:sldMk cId="930844196" sldId="258"/>
            <ac:spMk id="7" creationId="{AB516AF4-BABF-FEA0-4B97-63BFE3274AF1}"/>
          </ac:spMkLst>
        </pc:spChg>
        <pc:spChg chg="add mod">
          <ac:chgData name="Rob Smith" userId="df2f912a-decf-4631-9fb1-5a2b1f28b694" providerId="ADAL" clId="{DBCD41DD-9645-439C-975E-7FD4FB6B0F4F}" dt="2023-11-16T01:38:17.855" v="11683"/>
          <ac:spMkLst>
            <pc:docMk/>
            <pc:sldMk cId="930844196" sldId="258"/>
            <ac:spMk id="8" creationId="{CE3D5A60-479D-4136-64C2-0FB3F82C7F48}"/>
          </ac:spMkLst>
        </pc:spChg>
        <pc:spChg chg="add mod">
          <ac:chgData name="Rob Smith" userId="df2f912a-decf-4631-9fb1-5a2b1f28b694" providerId="ADAL" clId="{DBCD41DD-9645-439C-975E-7FD4FB6B0F4F}" dt="2023-11-16T01:34:03.446" v="11632" actId="6549"/>
          <ac:spMkLst>
            <pc:docMk/>
            <pc:sldMk cId="930844196" sldId="258"/>
            <ac:spMk id="9" creationId="{9D9D2727-8D77-1175-F654-9112474F4AF3}"/>
          </ac:spMkLst>
        </pc:spChg>
        <pc:spChg chg="add mod">
          <ac:chgData name="Rob Smith" userId="df2f912a-decf-4631-9fb1-5a2b1f28b694" providerId="ADAL" clId="{DBCD41DD-9645-439C-975E-7FD4FB6B0F4F}" dt="2023-11-08T03:05:11.586" v="11225" actId="20577"/>
          <ac:spMkLst>
            <pc:docMk/>
            <pc:sldMk cId="930844196" sldId="258"/>
            <ac:spMk id="10" creationId="{6BB5FD87-1CE4-BB68-E7DE-47893B8B6077}"/>
          </ac:spMkLst>
        </pc:spChg>
        <pc:spChg chg="add mod">
          <ac:chgData name="Rob Smith" userId="df2f912a-decf-4631-9fb1-5a2b1f28b694" providerId="ADAL" clId="{DBCD41DD-9645-439C-975E-7FD4FB6B0F4F}" dt="2023-11-16T01:39:24.073" v="11705" actId="20577"/>
          <ac:spMkLst>
            <pc:docMk/>
            <pc:sldMk cId="930844196" sldId="258"/>
            <ac:spMk id="11" creationId="{353CD6AA-D364-5A71-06D1-D86D0F81A412}"/>
          </ac:spMkLst>
        </pc:spChg>
        <pc:spChg chg="add mod">
          <ac:chgData name="Rob Smith" userId="df2f912a-decf-4631-9fb1-5a2b1f28b694" providerId="ADAL" clId="{DBCD41DD-9645-439C-975E-7FD4FB6B0F4F}" dt="2023-11-16T01:38:44.841" v="11691"/>
          <ac:spMkLst>
            <pc:docMk/>
            <pc:sldMk cId="930844196" sldId="258"/>
            <ac:spMk id="12" creationId="{2D686AE2-110A-D5ED-8F98-748B0A9ECF06}"/>
          </ac:spMkLst>
        </pc:spChg>
        <pc:spChg chg="add del mod">
          <ac:chgData name="Rob Smith" userId="df2f912a-decf-4631-9fb1-5a2b1f28b694" providerId="ADAL" clId="{DBCD41DD-9645-439C-975E-7FD4FB6B0F4F}" dt="2023-11-07T23:13:45.545" v="10281" actId="478"/>
          <ac:spMkLst>
            <pc:docMk/>
            <pc:sldMk cId="930844196" sldId="258"/>
            <ac:spMk id="13" creationId="{4F8012D8-8FD9-BEC0-D92B-C4026BABE085}"/>
          </ac:spMkLst>
        </pc:spChg>
        <pc:spChg chg="add mod">
          <ac:chgData name="Rob Smith" userId="df2f912a-decf-4631-9fb1-5a2b1f28b694" providerId="ADAL" clId="{DBCD41DD-9645-439C-975E-7FD4FB6B0F4F}" dt="2023-11-16T01:39:12.093" v="11700" actId="14100"/>
          <ac:spMkLst>
            <pc:docMk/>
            <pc:sldMk cId="930844196" sldId="258"/>
            <ac:spMk id="14" creationId="{F76AB565-5C4C-3C05-D746-45A1DB3877B7}"/>
          </ac:spMkLst>
        </pc:spChg>
        <pc:spChg chg="add del mod">
          <ac:chgData name="Rob Smith" userId="df2f912a-decf-4631-9fb1-5a2b1f28b694" providerId="ADAL" clId="{DBCD41DD-9645-439C-975E-7FD4FB6B0F4F}" dt="2023-11-07T23:14:03.824" v="10293" actId="478"/>
          <ac:spMkLst>
            <pc:docMk/>
            <pc:sldMk cId="930844196" sldId="258"/>
            <ac:spMk id="15" creationId="{47456AF3-241C-8496-01D0-D78D97C52B40}"/>
          </ac:spMkLst>
        </pc:spChg>
        <pc:spChg chg="add del mod">
          <ac:chgData name="Rob Smith" userId="df2f912a-decf-4631-9fb1-5a2b1f28b694" providerId="ADAL" clId="{DBCD41DD-9645-439C-975E-7FD4FB6B0F4F}" dt="2023-11-07T23:13:47.257" v="10283" actId="478"/>
          <ac:spMkLst>
            <pc:docMk/>
            <pc:sldMk cId="930844196" sldId="258"/>
            <ac:spMk id="16" creationId="{BBF3DCF3-7EA2-DF93-8A38-CEE19862918B}"/>
          </ac:spMkLst>
        </pc:spChg>
        <pc:spChg chg="add del mod">
          <ac:chgData name="Rob Smith" userId="df2f912a-decf-4631-9fb1-5a2b1f28b694" providerId="ADAL" clId="{DBCD41DD-9645-439C-975E-7FD4FB6B0F4F}" dt="2023-11-07T23:13:48.168" v="10284" actId="478"/>
          <ac:spMkLst>
            <pc:docMk/>
            <pc:sldMk cId="930844196" sldId="258"/>
            <ac:spMk id="17" creationId="{94A47898-3551-18B0-659B-75411B5429AC}"/>
          </ac:spMkLst>
        </pc:spChg>
        <pc:spChg chg="add del mod">
          <ac:chgData name="Rob Smith" userId="df2f912a-decf-4631-9fb1-5a2b1f28b694" providerId="ADAL" clId="{DBCD41DD-9645-439C-975E-7FD4FB6B0F4F}" dt="2023-11-07T23:13:51.441" v="10286" actId="478"/>
          <ac:spMkLst>
            <pc:docMk/>
            <pc:sldMk cId="930844196" sldId="258"/>
            <ac:spMk id="18" creationId="{B2BD088D-357D-2DEA-1499-CC93CBAA5B0E}"/>
          </ac:spMkLst>
        </pc:spChg>
        <pc:spChg chg="add del mod">
          <ac:chgData name="Rob Smith" userId="df2f912a-decf-4631-9fb1-5a2b1f28b694" providerId="ADAL" clId="{DBCD41DD-9645-439C-975E-7FD4FB6B0F4F}" dt="2023-11-07T23:16:06.403" v="10529" actId="478"/>
          <ac:spMkLst>
            <pc:docMk/>
            <pc:sldMk cId="930844196" sldId="258"/>
            <ac:spMk id="19" creationId="{B4F63FA0-E5A0-ACEE-2D6D-F769B3F0C909}"/>
          </ac:spMkLst>
        </pc:spChg>
        <pc:spChg chg="add del mod">
          <ac:chgData name="Rob Smith" userId="df2f912a-decf-4631-9fb1-5a2b1f28b694" providerId="ADAL" clId="{DBCD41DD-9645-439C-975E-7FD4FB6B0F4F}" dt="2023-11-07T23:13:46.633" v="10282" actId="478"/>
          <ac:spMkLst>
            <pc:docMk/>
            <pc:sldMk cId="930844196" sldId="258"/>
            <ac:spMk id="20" creationId="{56CD944E-FDA6-2B54-A6E2-0BFF1DE982DF}"/>
          </ac:spMkLst>
        </pc:spChg>
        <pc:spChg chg="add del mod">
          <ac:chgData name="Rob Smith" userId="df2f912a-decf-4631-9fb1-5a2b1f28b694" providerId="ADAL" clId="{DBCD41DD-9645-439C-975E-7FD4FB6B0F4F}" dt="2023-11-07T23:13:52.288" v="10287" actId="478"/>
          <ac:spMkLst>
            <pc:docMk/>
            <pc:sldMk cId="930844196" sldId="258"/>
            <ac:spMk id="21" creationId="{4DF28A28-EE4A-B661-822B-4C73C8342559}"/>
          </ac:spMkLst>
        </pc:spChg>
        <pc:spChg chg="add del mod">
          <ac:chgData name="Rob Smith" userId="df2f912a-decf-4631-9fb1-5a2b1f28b694" providerId="ADAL" clId="{DBCD41DD-9645-439C-975E-7FD4FB6B0F4F}" dt="2023-11-07T23:13:59.912" v="10292" actId="478"/>
          <ac:spMkLst>
            <pc:docMk/>
            <pc:sldMk cId="930844196" sldId="258"/>
            <ac:spMk id="22" creationId="{EFC474B0-6A8F-97C3-560D-ECF893104CC0}"/>
          </ac:spMkLst>
        </pc:spChg>
        <pc:spChg chg="add mod">
          <ac:chgData name="Rob Smith" userId="df2f912a-decf-4631-9fb1-5a2b1f28b694" providerId="ADAL" clId="{DBCD41DD-9645-439C-975E-7FD4FB6B0F4F}" dt="2023-11-07T23:32:30.114" v="10851" actId="1076"/>
          <ac:spMkLst>
            <pc:docMk/>
            <pc:sldMk cId="930844196" sldId="258"/>
            <ac:spMk id="23" creationId="{9B044A9A-A90D-5001-184C-10409434C49A}"/>
          </ac:spMkLst>
        </pc:spChg>
        <pc:spChg chg="add del mod">
          <ac:chgData name="Rob Smith" userId="df2f912a-decf-4631-9fb1-5a2b1f28b694" providerId="ADAL" clId="{DBCD41DD-9645-439C-975E-7FD4FB6B0F4F}" dt="2023-11-07T23:14:09.111" v="10295" actId="478"/>
          <ac:spMkLst>
            <pc:docMk/>
            <pc:sldMk cId="930844196" sldId="258"/>
            <ac:spMk id="24" creationId="{974A8E3F-4001-57F9-AFCC-3C56C5FAE7B1}"/>
          </ac:spMkLst>
        </pc:spChg>
        <pc:spChg chg="add mod">
          <ac:chgData name="Rob Smith" userId="df2f912a-decf-4631-9fb1-5a2b1f28b694" providerId="ADAL" clId="{DBCD41DD-9645-439C-975E-7FD4FB6B0F4F}" dt="2023-11-07T23:33:39.227" v="10862" actId="1076"/>
          <ac:spMkLst>
            <pc:docMk/>
            <pc:sldMk cId="930844196" sldId="258"/>
            <ac:spMk id="25" creationId="{AA1CD0BD-FCCC-121D-3FF9-83429180D8CA}"/>
          </ac:spMkLst>
        </pc:spChg>
        <pc:spChg chg="add mod">
          <ac:chgData name="Rob Smith" userId="df2f912a-decf-4631-9fb1-5a2b1f28b694" providerId="ADAL" clId="{DBCD41DD-9645-439C-975E-7FD4FB6B0F4F}" dt="2023-11-07T23:32:54.585" v="10857" actId="1076"/>
          <ac:spMkLst>
            <pc:docMk/>
            <pc:sldMk cId="930844196" sldId="258"/>
            <ac:spMk id="26" creationId="{FC7F4033-EF96-CDB6-E2F5-3F2C64DD1068}"/>
          </ac:spMkLst>
        </pc:spChg>
        <pc:spChg chg="add mod">
          <ac:chgData name="Rob Smith" userId="df2f912a-decf-4631-9fb1-5a2b1f28b694" providerId="ADAL" clId="{DBCD41DD-9645-439C-975E-7FD4FB6B0F4F}" dt="2023-11-07T23:32:36.162" v="10853" actId="1076"/>
          <ac:spMkLst>
            <pc:docMk/>
            <pc:sldMk cId="930844196" sldId="258"/>
            <ac:spMk id="27" creationId="{54B98F56-B8E8-5E76-BEFF-061C5DD91820}"/>
          </ac:spMkLst>
        </pc:spChg>
        <pc:spChg chg="add mod">
          <ac:chgData name="Rob Smith" userId="df2f912a-decf-4631-9fb1-5a2b1f28b694" providerId="ADAL" clId="{DBCD41DD-9645-439C-975E-7FD4FB6B0F4F}" dt="2023-11-07T23:33:56.066" v="10867" actId="1076"/>
          <ac:spMkLst>
            <pc:docMk/>
            <pc:sldMk cId="930844196" sldId="258"/>
            <ac:spMk id="28" creationId="{E5D39F3B-A9AD-F249-E78D-7A2CC254DD19}"/>
          </ac:spMkLst>
        </pc:spChg>
        <pc:spChg chg="add mod">
          <ac:chgData name="Rob Smith" userId="df2f912a-decf-4631-9fb1-5a2b1f28b694" providerId="ADAL" clId="{DBCD41DD-9645-439C-975E-7FD4FB6B0F4F}" dt="2023-11-07T23:33:02.354" v="10860" actId="1076"/>
          <ac:spMkLst>
            <pc:docMk/>
            <pc:sldMk cId="930844196" sldId="258"/>
            <ac:spMk id="29" creationId="{7E7DF24F-154D-4801-4827-DD9CDCC8013E}"/>
          </ac:spMkLst>
        </pc:spChg>
        <pc:spChg chg="add del mod">
          <ac:chgData name="Rob Smith" userId="df2f912a-decf-4631-9fb1-5a2b1f28b694" providerId="ADAL" clId="{DBCD41DD-9645-439C-975E-7FD4FB6B0F4F}" dt="2023-11-07T23:30:03.286" v="10811" actId="478"/>
          <ac:spMkLst>
            <pc:docMk/>
            <pc:sldMk cId="930844196" sldId="258"/>
            <ac:spMk id="30" creationId="{C5F0E3FE-39BE-1B9E-1FCA-A9A17AF4EB64}"/>
          </ac:spMkLst>
        </pc:spChg>
        <pc:spChg chg="add del mod">
          <ac:chgData name="Rob Smith" userId="df2f912a-decf-4631-9fb1-5a2b1f28b694" providerId="ADAL" clId="{DBCD41DD-9645-439C-975E-7FD4FB6B0F4F}" dt="2023-11-07T23:13:57.176" v="10291" actId="478"/>
          <ac:spMkLst>
            <pc:docMk/>
            <pc:sldMk cId="930844196" sldId="258"/>
            <ac:spMk id="31" creationId="{6E146FEB-730C-684C-1416-9C986EEE8E3F}"/>
          </ac:spMkLst>
        </pc:spChg>
        <pc:spChg chg="add mod">
          <ac:chgData name="Rob Smith" userId="df2f912a-decf-4631-9fb1-5a2b1f28b694" providerId="ADAL" clId="{DBCD41DD-9645-439C-975E-7FD4FB6B0F4F}" dt="2023-11-16T01:39:08.063" v="11699" actId="14100"/>
          <ac:spMkLst>
            <pc:docMk/>
            <pc:sldMk cId="930844196" sldId="258"/>
            <ac:spMk id="32" creationId="{2FDE4C15-99AF-D6E6-2AEA-1C74AFB6ABDD}"/>
          </ac:spMkLst>
        </pc:spChg>
        <pc:spChg chg="add del mod">
          <ac:chgData name="Rob Smith" userId="df2f912a-decf-4631-9fb1-5a2b1f28b694" providerId="ADAL" clId="{DBCD41DD-9645-439C-975E-7FD4FB6B0F4F}" dt="2023-11-07T23:14:14.048" v="10296" actId="478"/>
          <ac:spMkLst>
            <pc:docMk/>
            <pc:sldMk cId="930844196" sldId="258"/>
            <ac:spMk id="33" creationId="{D1376DCC-7F3E-1A88-53EA-CD9AC21AFE56}"/>
          </ac:spMkLst>
        </pc:spChg>
        <pc:spChg chg="add del mod">
          <ac:chgData name="Rob Smith" userId="df2f912a-decf-4631-9fb1-5a2b1f28b694" providerId="ADAL" clId="{DBCD41DD-9645-439C-975E-7FD4FB6B0F4F}" dt="2023-11-07T23:30:01.335" v="10810" actId="478"/>
          <ac:spMkLst>
            <pc:docMk/>
            <pc:sldMk cId="930844196" sldId="258"/>
            <ac:spMk id="34" creationId="{D7309273-B0AC-A951-DDE7-3534841817B8}"/>
          </ac:spMkLst>
        </pc:spChg>
        <pc:spChg chg="add mod">
          <ac:chgData name="Rob Smith" userId="df2f912a-decf-4631-9fb1-5a2b1f28b694" providerId="ADAL" clId="{DBCD41DD-9645-439C-975E-7FD4FB6B0F4F}" dt="2023-11-14T20:07:58.404" v="11416" actId="1076"/>
          <ac:spMkLst>
            <pc:docMk/>
            <pc:sldMk cId="930844196" sldId="258"/>
            <ac:spMk id="35" creationId="{BFF8D6C1-A1F7-BFF7-D031-91C32C25C93A}"/>
          </ac:spMkLst>
        </pc:spChg>
        <pc:spChg chg="add mod">
          <ac:chgData name="Rob Smith" userId="df2f912a-decf-4631-9fb1-5a2b1f28b694" providerId="ADAL" clId="{DBCD41DD-9645-439C-975E-7FD4FB6B0F4F}" dt="2023-11-07T23:32:51.403" v="10856" actId="1076"/>
          <ac:spMkLst>
            <pc:docMk/>
            <pc:sldMk cId="930844196" sldId="258"/>
            <ac:spMk id="36" creationId="{417FD640-8083-B3E9-4E26-76A135E0F10D}"/>
          </ac:spMkLst>
        </pc:spChg>
        <pc:spChg chg="add del mod">
          <ac:chgData name="Rob Smith" userId="df2f912a-decf-4631-9fb1-5a2b1f28b694" providerId="ADAL" clId="{DBCD41DD-9645-439C-975E-7FD4FB6B0F4F}" dt="2023-11-07T23:13:56.144" v="10290" actId="478"/>
          <ac:spMkLst>
            <pc:docMk/>
            <pc:sldMk cId="930844196" sldId="258"/>
            <ac:spMk id="37" creationId="{19A8B71D-0465-82B3-3D93-3FC0E1A598E1}"/>
          </ac:spMkLst>
        </pc:spChg>
        <pc:spChg chg="add del mod">
          <ac:chgData name="Rob Smith" userId="df2f912a-decf-4631-9fb1-5a2b1f28b694" providerId="ADAL" clId="{DBCD41DD-9645-439C-975E-7FD4FB6B0F4F}" dt="2023-11-07T23:13:43.801" v="10280" actId="478"/>
          <ac:spMkLst>
            <pc:docMk/>
            <pc:sldMk cId="930844196" sldId="258"/>
            <ac:spMk id="38" creationId="{14EBA8B8-4CF8-3236-E565-753C7247BEE0}"/>
          </ac:spMkLst>
        </pc:spChg>
        <pc:spChg chg="add mod">
          <ac:chgData name="Rob Smith" userId="df2f912a-decf-4631-9fb1-5a2b1f28b694" providerId="ADAL" clId="{DBCD41DD-9645-439C-975E-7FD4FB6B0F4F}" dt="2023-11-07T23:16:31.688" v="10565" actId="6549"/>
          <ac:spMkLst>
            <pc:docMk/>
            <pc:sldMk cId="930844196" sldId="258"/>
            <ac:spMk id="39" creationId="{C4E6B331-6473-CB83-81E1-53EB21F496A1}"/>
          </ac:spMkLst>
        </pc:spChg>
        <pc:spChg chg="add del mod">
          <ac:chgData name="Rob Smith" userId="df2f912a-decf-4631-9fb1-5a2b1f28b694" providerId="ADAL" clId="{DBCD41DD-9645-439C-975E-7FD4FB6B0F4F}" dt="2023-11-07T23:35:21.427" v="10883" actId="478"/>
          <ac:spMkLst>
            <pc:docMk/>
            <pc:sldMk cId="930844196" sldId="258"/>
            <ac:spMk id="40" creationId="{CB8998BE-78F9-AA44-C49D-BA3876E15956}"/>
          </ac:spMkLst>
        </pc:spChg>
        <pc:spChg chg="add mod">
          <ac:chgData name="Rob Smith" userId="df2f912a-decf-4631-9fb1-5a2b1f28b694" providerId="ADAL" clId="{DBCD41DD-9645-439C-975E-7FD4FB6B0F4F}" dt="2023-11-07T23:34:28.290" v="10875" actId="1076"/>
          <ac:spMkLst>
            <pc:docMk/>
            <pc:sldMk cId="930844196" sldId="258"/>
            <ac:spMk id="41" creationId="{5BE75019-AE72-4D33-C566-2EE28720A854}"/>
          </ac:spMkLst>
        </pc:spChg>
        <pc:spChg chg="add mod">
          <ac:chgData name="Rob Smith" userId="df2f912a-decf-4631-9fb1-5a2b1f28b694" providerId="ADAL" clId="{DBCD41DD-9645-439C-975E-7FD4FB6B0F4F}" dt="2023-11-16T01:38:52.505" v="11696" actId="6549"/>
          <ac:spMkLst>
            <pc:docMk/>
            <pc:sldMk cId="930844196" sldId="258"/>
            <ac:spMk id="42" creationId="{AC127582-6853-B679-C0D3-3E87C7146414}"/>
          </ac:spMkLst>
        </pc:spChg>
        <pc:spChg chg="add mod">
          <ac:chgData name="Rob Smith" userId="df2f912a-decf-4631-9fb1-5a2b1f28b694" providerId="ADAL" clId="{DBCD41DD-9645-439C-975E-7FD4FB6B0F4F}" dt="2023-11-07T23:35:40.234" v="10889" actId="1076"/>
          <ac:spMkLst>
            <pc:docMk/>
            <pc:sldMk cId="930844196" sldId="258"/>
            <ac:spMk id="43" creationId="{1586FFCA-17FA-2ADB-3870-E152D5B5D51C}"/>
          </ac:spMkLst>
        </pc:spChg>
        <pc:spChg chg="add mod">
          <ac:chgData name="Rob Smith" userId="df2f912a-decf-4631-9fb1-5a2b1f28b694" providerId="ADAL" clId="{DBCD41DD-9645-439C-975E-7FD4FB6B0F4F}" dt="2023-11-14T20:18:42.624" v="11609" actId="20577"/>
          <ac:spMkLst>
            <pc:docMk/>
            <pc:sldMk cId="930844196" sldId="258"/>
            <ac:spMk id="44" creationId="{FA024AB5-6EC8-2705-61DA-BE37306DC223}"/>
          </ac:spMkLst>
        </pc:spChg>
        <pc:spChg chg="add mod">
          <ac:chgData name="Rob Smith" userId="df2f912a-decf-4631-9fb1-5a2b1f28b694" providerId="ADAL" clId="{DBCD41DD-9645-439C-975E-7FD4FB6B0F4F}" dt="2023-11-07T23:36:53.179" v="11019" actId="1076"/>
          <ac:spMkLst>
            <pc:docMk/>
            <pc:sldMk cId="930844196" sldId="258"/>
            <ac:spMk id="45" creationId="{60C2DC44-79E6-0F94-EF33-9CDD3F46F587}"/>
          </ac:spMkLst>
        </pc:spChg>
      </pc:sldChg>
      <pc:sldChg chg="new del">
        <pc:chgData name="Rob Smith" userId="df2f912a-decf-4631-9fb1-5a2b1f28b694" providerId="ADAL" clId="{DBCD41DD-9645-439C-975E-7FD4FB6B0F4F}" dt="2023-11-08T03:13:03.554" v="11284" actId="47"/>
        <pc:sldMkLst>
          <pc:docMk/>
          <pc:sldMk cId="3569055347" sldId="259"/>
        </pc:sldMkLst>
      </pc:sldChg>
    </pc:docChg>
  </pc:docChgLst>
  <pc:docChgLst>
    <pc:chgData name="Rob Smith" userId="df2f912a-decf-4631-9fb1-5a2b1f28b694" providerId="ADAL" clId="{5BC380C2-E2BD-43C7-8387-705F30B8D3D5}"/>
    <pc:docChg chg="custSel modSld">
      <pc:chgData name="Rob Smith" userId="df2f912a-decf-4631-9fb1-5a2b1f28b694" providerId="ADAL" clId="{5BC380C2-E2BD-43C7-8387-705F30B8D3D5}" dt="2024-02-08T04:16:21.145" v="354" actId="6549"/>
      <pc:docMkLst>
        <pc:docMk/>
      </pc:docMkLst>
      <pc:sldChg chg="addSp modSp mod">
        <pc:chgData name="Rob Smith" userId="df2f912a-decf-4631-9fb1-5a2b1f28b694" providerId="ADAL" clId="{5BC380C2-E2BD-43C7-8387-705F30B8D3D5}" dt="2024-02-08T04:13:20.094" v="271" actId="6549"/>
        <pc:sldMkLst>
          <pc:docMk/>
          <pc:sldMk cId="1112732570" sldId="257"/>
        </pc:sldMkLst>
        <pc:spChg chg="add mod">
          <ac:chgData name="Rob Smith" userId="df2f912a-decf-4631-9fb1-5a2b1f28b694" providerId="ADAL" clId="{5BC380C2-E2BD-43C7-8387-705F30B8D3D5}" dt="2024-02-08T03:53:12.242" v="256" actId="20577"/>
          <ac:spMkLst>
            <pc:docMk/>
            <pc:sldMk cId="1112732570" sldId="257"/>
            <ac:spMk id="2" creationId="{4F42D405-4DDB-7C6A-C89C-1E17B64297E4}"/>
          </ac:spMkLst>
        </pc:spChg>
        <pc:spChg chg="add mod">
          <ac:chgData name="Rob Smith" userId="df2f912a-decf-4631-9fb1-5a2b1f28b694" providerId="ADAL" clId="{5BC380C2-E2BD-43C7-8387-705F30B8D3D5}" dt="2024-02-02T02:36:25.874" v="40" actId="1076"/>
          <ac:spMkLst>
            <pc:docMk/>
            <pc:sldMk cId="1112732570" sldId="257"/>
            <ac:spMk id="5" creationId="{B70CC623-7AA7-364B-A2BA-B22B80B9EEDE}"/>
          </ac:spMkLst>
        </pc:spChg>
        <pc:spChg chg="mod">
          <ac:chgData name="Rob Smith" userId="df2f912a-decf-4631-9fb1-5a2b1f28b694" providerId="ADAL" clId="{5BC380C2-E2BD-43C7-8387-705F30B8D3D5}" dt="2024-02-08T04:13:20.094" v="271" actId="6549"/>
          <ac:spMkLst>
            <pc:docMk/>
            <pc:sldMk cId="1112732570" sldId="257"/>
            <ac:spMk id="15" creationId="{567167B2-FBAF-CE01-1430-F2A369D24ECA}"/>
          </ac:spMkLst>
        </pc:spChg>
        <pc:spChg chg="mod">
          <ac:chgData name="Rob Smith" userId="df2f912a-decf-4631-9fb1-5a2b1f28b694" providerId="ADAL" clId="{5BC380C2-E2BD-43C7-8387-705F30B8D3D5}" dt="2024-02-02T02:53:28.753" v="234" actId="6549"/>
          <ac:spMkLst>
            <pc:docMk/>
            <pc:sldMk cId="1112732570" sldId="257"/>
            <ac:spMk id="17" creationId="{5E8A680B-ADD7-EC74-4C93-FDBA33A9545E}"/>
          </ac:spMkLst>
        </pc:spChg>
        <pc:spChg chg="mod">
          <ac:chgData name="Rob Smith" userId="df2f912a-decf-4631-9fb1-5a2b1f28b694" providerId="ADAL" clId="{5BC380C2-E2BD-43C7-8387-705F30B8D3D5}" dt="2024-02-02T02:38:39.169" v="222" actId="6549"/>
          <ac:spMkLst>
            <pc:docMk/>
            <pc:sldMk cId="1112732570" sldId="257"/>
            <ac:spMk id="18" creationId="{07E775BB-853D-40C3-EF4D-F8B746CD88A4}"/>
          </ac:spMkLst>
        </pc:spChg>
        <pc:spChg chg="mod">
          <ac:chgData name="Rob Smith" userId="df2f912a-decf-4631-9fb1-5a2b1f28b694" providerId="ADAL" clId="{5BC380C2-E2BD-43C7-8387-705F30B8D3D5}" dt="2024-02-02T02:34:11.811" v="19" actId="14100"/>
          <ac:spMkLst>
            <pc:docMk/>
            <pc:sldMk cId="1112732570" sldId="257"/>
            <ac:spMk id="37" creationId="{18CAE850-CD6E-885B-9B53-C5A2AE7EA1F8}"/>
          </ac:spMkLst>
        </pc:spChg>
      </pc:sldChg>
      <pc:sldChg chg="modSp mod">
        <pc:chgData name="Rob Smith" userId="df2f912a-decf-4631-9fb1-5a2b1f28b694" providerId="ADAL" clId="{5BC380C2-E2BD-43C7-8387-705F30B8D3D5}" dt="2024-02-08T04:16:21.145" v="354" actId="6549"/>
        <pc:sldMkLst>
          <pc:docMk/>
          <pc:sldMk cId="930844196" sldId="258"/>
        </pc:sldMkLst>
        <pc:spChg chg="mod">
          <ac:chgData name="Rob Smith" userId="df2f912a-decf-4631-9fb1-5a2b1f28b694" providerId="ADAL" clId="{5BC380C2-E2BD-43C7-8387-705F30B8D3D5}" dt="2024-02-08T04:16:21.145" v="354" actId="6549"/>
          <ac:spMkLst>
            <pc:docMk/>
            <pc:sldMk cId="930844196" sldId="258"/>
            <ac:spMk id="9" creationId="{9D9D2727-8D77-1175-F654-9112474F4AF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A06FA9-F5DA-47E7-9803-8FCBA948C151}" type="datetimeFigureOut">
              <a:rPr lang="en-NZ" smtClean="0"/>
              <a:t>7/03/2024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C0FBDF5-CB20-48AC-85B2-3B181D37F203}" type="slidenum">
              <a:rPr lang="en-NZ" smtClean="0"/>
              <a:t>‹#›</a:t>
            </a:fld>
            <a:endParaRPr lang="en-NZ"/>
          </a:p>
        </p:txBody>
      </p:sp>
    </p:spTree>
    <p:extLst>
      <p:ext uri="{BB962C8B-B14F-4D97-AF65-F5344CB8AC3E}">
        <p14:creationId xmlns:p14="http://schemas.microsoft.com/office/powerpoint/2010/main" val="3178315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FFA06FA9-F5DA-47E7-9803-8FCBA948C151}" type="datetimeFigureOut">
              <a:rPr lang="en-NZ" smtClean="0"/>
              <a:t>7/03/2024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C0FBDF5-CB20-48AC-85B2-3B181D37F203}" type="slidenum">
              <a:rPr lang="en-NZ" smtClean="0"/>
              <a:t>‹#›</a:t>
            </a:fld>
            <a:endParaRPr lang="en-NZ"/>
          </a:p>
        </p:txBody>
      </p:sp>
    </p:spTree>
    <p:extLst>
      <p:ext uri="{BB962C8B-B14F-4D97-AF65-F5344CB8AC3E}">
        <p14:creationId xmlns:p14="http://schemas.microsoft.com/office/powerpoint/2010/main" val="2286339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A06FA9-F5DA-47E7-9803-8FCBA948C151}" type="datetimeFigureOut">
              <a:rPr lang="en-NZ" smtClean="0"/>
              <a:t>7/03/2024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C0FBDF5-CB20-48AC-85B2-3B181D37F203}" type="slidenum">
              <a:rPr lang="en-NZ" smtClean="0"/>
              <a:t>‹#›</a:t>
            </a:fld>
            <a:endParaRPr lang="en-NZ"/>
          </a:p>
        </p:txBody>
      </p:sp>
    </p:spTree>
    <p:extLst>
      <p:ext uri="{BB962C8B-B14F-4D97-AF65-F5344CB8AC3E}">
        <p14:creationId xmlns:p14="http://schemas.microsoft.com/office/powerpoint/2010/main" val="714634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A06FA9-F5DA-47E7-9803-8FCBA948C151}" type="datetimeFigureOut">
              <a:rPr lang="en-NZ" smtClean="0"/>
              <a:t>7/03/2024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C0FBDF5-CB20-48AC-85B2-3B181D37F203}" type="slidenum">
              <a:rPr lang="en-NZ" smtClean="0"/>
              <a:t>‹#›</a:t>
            </a:fld>
            <a:endParaRPr lang="en-NZ"/>
          </a:p>
        </p:txBody>
      </p:sp>
    </p:spTree>
    <p:extLst>
      <p:ext uri="{BB962C8B-B14F-4D97-AF65-F5344CB8AC3E}">
        <p14:creationId xmlns:p14="http://schemas.microsoft.com/office/powerpoint/2010/main" val="1265695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9AF27-FD01-3970-D110-982B102F2E06}"/>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3902F905-F76B-B8F4-DA57-00E2F7748148}"/>
              </a:ext>
            </a:extLst>
          </p:cNvPr>
          <p:cNvSpPr>
            <a:spLocks noGrp="1"/>
          </p:cNvSpPr>
          <p:nvPr>
            <p:ph type="dt" sz="half" idx="10"/>
          </p:nvPr>
        </p:nvSpPr>
        <p:spPr/>
        <p:txBody>
          <a:bodyPr/>
          <a:lstStyle/>
          <a:p>
            <a:fld id="{FFA06FA9-F5DA-47E7-9803-8FCBA948C151}" type="datetimeFigureOut">
              <a:rPr lang="en-NZ" smtClean="0"/>
              <a:t>7/03/2024</a:t>
            </a:fld>
            <a:endParaRPr lang="en-NZ"/>
          </a:p>
        </p:txBody>
      </p:sp>
      <p:sp>
        <p:nvSpPr>
          <p:cNvPr id="4" name="Footer Placeholder 3">
            <a:extLst>
              <a:ext uri="{FF2B5EF4-FFF2-40B4-BE49-F238E27FC236}">
                <a16:creationId xmlns:a16="http://schemas.microsoft.com/office/drawing/2014/main" id="{BD4FE9CF-5FC3-0D4D-16C6-5586E03A6CA1}"/>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721D6D73-8B77-49D8-BFBF-9BD20FAA343B}"/>
              </a:ext>
            </a:extLst>
          </p:cNvPr>
          <p:cNvSpPr>
            <a:spLocks noGrp="1"/>
          </p:cNvSpPr>
          <p:nvPr>
            <p:ph type="sldNum" sz="quarter" idx="12"/>
          </p:nvPr>
        </p:nvSpPr>
        <p:spPr/>
        <p:txBody>
          <a:bodyPr/>
          <a:lstStyle/>
          <a:p>
            <a:fld id="{4C0FBDF5-CB20-48AC-85B2-3B181D37F203}" type="slidenum">
              <a:rPr lang="en-NZ" smtClean="0"/>
              <a:t>‹#›</a:t>
            </a:fld>
            <a:endParaRPr lang="en-NZ"/>
          </a:p>
        </p:txBody>
      </p:sp>
    </p:spTree>
    <p:extLst>
      <p:ext uri="{BB962C8B-B14F-4D97-AF65-F5344CB8AC3E}">
        <p14:creationId xmlns:p14="http://schemas.microsoft.com/office/powerpoint/2010/main" val="1217599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A06FA9-F5DA-47E7-9803-8FCBA948C151}" type="datetimeFigureOut">
              <a:rPr lang="en-NZ" smtClean="0"/>
              <a:t>7/03/2024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C0FBDF5-CB20-48AC-85B2-3B181D37F203}" type="slidenum">
              <a:rPr lang="en-NZ" smtClean="0"/>
              <a:t>‹#›</a:t>
            </a:fld>
            <a:endParaRPr lang="en-NZ"/>
          </a:p>
        </p:txBody>
      </p:sp>
    </p:spTree>
    <p:extLst>
      <p:ext uri="{BB962C8B-B14F-4D97-AF65-F5344CB8AC3E}">
        <p14:creationId xmlns:p14="http://schemas.microsoft.com/office/powerpoint/2010/main" val="1509284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A06FA9-F5DA-47E7-9803-8FCBA948C151}" type="datetimeFigureOut">
              <a:rPr lang="en-NZ" smtClean="0"/>
              <a:t>7/03/2024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C0FBDF5-CB20-48AC-85B2-3B181D37F203}" type="slidenum">
              <a:rPr lang="en-NZ" smtClean="0"/>
              <a:t>‹#›</a:t>
            </a:fld>
            <a:endParaRPr lang="en-NZ"/>
          </a:p>
        </p:txBody>
      </p:sp>
    </p:spTree>
    <p:extLst>
      <p:ext uri="{BB962C8B-B14F-4D97-AF65-F5344CB8AC3E}">
        <p14:creationId xmlns:p14="http://schemas.microsoft.com/office/powerpoint/2010/main" val="2384269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A06FA9-F5DA-47E7-9803-8FCBA948C151}" type="datetimeFigureOut">
              <a:rPr lang="en-NZ" smtClean="0"/>
              <a:t>7/03/2024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C0FBDF5-CB20-48AC-85B2-3B181D37F203}" type="slidenum">
              <a:rPr lang="en-NZ" smtClean="0"/>
              <a:t>‹#›</a:t>
            </a:fld>
            <a:endParaRPr lang="en-NZ"/>
          </a:p>
        </p:txBody>
      </p:sp>
    </p:spTree>
    <p:extLst>
      <p:ext uri="{BB962C8B-B14F-4D97-AF65-F5344CB8AC3E}">
        <p14:creationId xmlns:p14="http://schemas.microsoft.com/office/powerpoint/2010/main" val="149929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A06FA9-F5DA-47E7-9803-8FCBA948C151}" type="datetimeFigureOut">
              <a:rPr lang="en-NZ" smtClean="0"/>
              <a:t>7/03/2024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4C0FBDF5-CB20-48AC-85B2-3B181D37F203}" type="slidenum">
              <a:rPr lang="en-NZ" smtClean="0"/>
              <a:t>‹#›</a:t>
            </a:fld>
            <a:endParaRPr lang="en-NZ"/>
          </a:p>
        </p:txBody>
      </p:sp>
    </p:spTree>
    <p:extLst>
      <p:ext uri="{BB962C8B-B14F-4D97-AF65-F5344CB8AC3E}">
        <p14:creationId xmlns:p14="http://schemas.microsoft.com/office/powerpoint/2010/main" val="2523202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A06FA9-F5DA-47E7-9803-8FCBA948C151}" type="datetimeFigureOut">
              <a:rPr lang="en-NZ" smtClean="0"/>
              <a:t>7/03/2024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4C0FBDF5-CB20-48AC-85B2-3B181D37F203}" type="slidenum">
              <a:rPr lang="en-NZ" smtClean="0"/>
              <a:t>‹#›</a:t>
            </a:fld>
            <a:endParaRPr lang="en-NZ"/>
          </a:p>
        </p:txBody>
      </p:sp>
    </p:spTree>
    <p:extLst>
      <p:ext uri="{BB962C8B-B14F-4D97-AF65-F5344CB8AC3E}">
        <p14:creationId xmlns:p14="http://schemas.microsoft.com/office/powerpoint/2010/main" val="1475620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A06FA9-F5DA-47E7-9803-8FCBA948C151}" type="datetimeFigureOut">
              <a:rPr lang="en-NZ" smtClean="0"/>
              <a:t>7/03/2024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4C0FBDF5-CB20-48AC-85B2-3B181D37F203}" type="slidenum">
              <a:rPr lang="en-NZ" smtClean="0"/>
              <a:t>‹#›</a:t>
            </a:fld>
            <a:endParaRPr lang="en-NZ"/>
          </a:p>
        </p:txBody>
      </p:sp>
    </p:spTree>
    <p:extLst>
      <p:ext uri="{BB962C8B-B14F-4D97-AF65-F5344CB8AC3E}">
        <p14:creationId xmlns:p14="http://schemas.microsoft.com/office/powerpoint/2010/main" val="1093173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FFA06FA9-F5DA-47E7-9803-8FCBA948C151}" type="datetimeFigureOut">
              <a:rPr lang="en-NZ" smtClean="0"/>
              <a:t>7/03/2024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C0FBDF5-CB20-48AC-85B2-3B181D37F203}" type="slidenum">
              <a:rPr lang="en-NZ" smtClean="0"/>
              <a:t>‹#›</a:t>
            </a:fld>
            <a:endParaRPr lang="en-NZ"/>
          </a:p>
        </p:txBody>
      </p:sp>
    </p:spTree>
    <p:extLst>
      <p:ext uri="{BB962C8B-B14F-4D97-AF65-F5344CB8AC3E}">
        <p14:creationId xmlns:p14="http://schemas.microsoft.com/office/powerpoint/2010/main" val="1862380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FFA06FA9-F5DA-47E7-9803-8FCBA948C151}" type="datetimeFigureOut">
              <a:rPr lang="en-NZ" smtClean="0"/>
              <a:t>7/03/2024</a:t>
            </a:fld>
            <a:endParaRPr lang="en-NZ"/>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C0FBDF5-CB20-48AC-85B2-3B181D37F203}" type="slidenum">
              <a:rPr lang="en-NZ" smtClean="0"/>
              <a:t>‹#›</a:t>
            </a:fld>
            <a:endParaRPr lang="en-NZ"/>
          </a:p>
        </p:txBody>
      </p:sp>
    </p:spTree>
    <p:extLst>
      <p:ext uri="{BB962C8B-B14F-4D97-AF65-F5344CB8AC3E}">
        <p14:creationId xmlns:p14="http://schemas.microsoft.com/office/powerpoint/2010/main" val="2646613702"/>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eathdocs.services.govt.nz/"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deathdocs.services.govt.nz/"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DB2DFFCC-F625-A668-FEDE-22A9720ECA28}"/>
              </a:ext>
            </a:extLst>
          </p:cNvPr>
          <p:cNvSpPr/>
          <p:nvPr/>
        </p:nvSpPr>
        <p:spPr>
          <a:xfrm>
            <a:off x="514772" y="4927034"/>
            <a:ext cx="3785446" cy="780504"/>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NZ" sz="1000" b="1" dirty="0">
                <a:solidFill>
                  <a:schemeClr val="tx1"/>
                </a:solidFill>
              </a:rPr>
              <a:t>An Application for Cremation is submitted to the crematorium authority.  The Application is made using </a:t>
            </a:r>
            <a:r>
              <a:rPr lang="en-NZ" sz="1000" b="1" dirty="0">
                <a:solidFill>
                  <a:srgbClr val="FF0000"/>
                </a:solidFill>
              </a:rPr>
              <a:t>Form A </a:t>
            </a:r>
            <a:r>
              <a:rPr lang="en-NZ" sz="1000" b="1" dirty="0">
                <a:solidFill>
                  <a:schemeClr val="tx1"/>
                </a:solidFill>
              </a:rPr>
              <a:t>and must provide the information required by the form (regulation 5 of CR).</a:t>
            </a:r>
          </a:p>
        </p:txBody>
      </p:sp>
      <p:sp>
        <p:nvSpPr>
          <p:cNvPr id="4" name="Rectangle: Rounded Corners 3">
            <a:extLst>
              <a:ext uri="{FF2B5EF4-FFF2-40B4-BE49-F238E27FC236}">
                <a16:creationId xmlns:a16="http://schemas.microsoft.com/office/drawing/2014/main" id="{3C70B56F-E482-378A-C225-D8E6D4E4A891}"/>
              </a:ext>
            </a:extLst>
          </p:cNvPr>
          <p:cNvSpPr/>
          <p:nvPr/>
        </p:nvSpPr>
        <p:spPr>
          <a:xfrm>
            <a:off x="548638" y="7409704"/>
            <a:ext cx="3751579" cy="848141"/>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NZ" sz="1000" b="1" dirty="0">
                <a:solidFill>
                  <a:schemeClr val="tx1"/>
                </a:solidFill>
              </a:rPr>
              <a:t>The certifying medical or nurse practitioner completes </a:t>
            </a:r>
            <a:r>
              <a:rPr lang="en-NZ" sz="1000" b="1" dirty="0">
                <a:solidFill>
                  <a:srgbClr val="FF0000"/>
                </a:solidFill>
              </a:rPr>
              <a:t>Forms AB and B </a:t>
            </a:r>
            <a:r>
              <a:rPr lang="en-NZ" sz="1000" b="1" dirty="0">
                <a:solidFill>
                  <a:schemeClr val="tx1"/>
                </a:solidFill>
              </a:rPr>
              <a:t>when they become aware that an application for cremation is to be made: </a:t>
            </a:r>
            <a:endParaRPr lang="en-NZ" sz="1000" b="1" dirty="0">
              <a:solidFill>
                <a:srgbClr val="FF0000"/>
              </a:solidFill>
            </a:endParaRPr>
          </a:p>
          <a:p>
            <a:pPr marL="177800" indent="-177800">
              <a:buFont typeface="Arial" panose="020B0604020202020204" pitchFamily="34" charset="0"/>
              <a:buChar char="•"/>
            </a:pPr>
            <a:r>
              <a:rPr lang="en-NZ" sz="1000" b="1" dirty="0">
                <a:solidFill>
                  <a:schemeClr val="tx1"/>
                </a:solidFill>
              </a:rPr>
              <a:t>Pacemaker/biomechanical aids </a:t>
            </a:r>
            <a:r>
              <a:rPr lang="en-NZ" sz="1000" b="1" dirty="0">
                <a:solidFill>
                  <a:srgbClr val="FF0000"/>
                </a:solidFill>
              </a:rPr>
              <a:t>[Form AB] </a:t>
            </a:r>
          </a:p>
          <a:p>
            <a:pPr marL="177800" indent="-177800">
              <a:buFont typeface="Arial" panose="020B0604020202020204" pitchFamily="34" charset="0"/>
              <a:buChar char="•"/>
            </a:pPr>
            <a:r>
              <a:rPr lang="en-NZ" sz="1000" b="1" dirty="0">
                <a:solidFill>
                  <a:schemeClr val="tx1"/>
                </a:solidFill>
              </a:rPr>
              <a:t>Medical details about person to be cremated </a:t>
            </a:r>
            <a:r>
              <a:rPr lang="en-NZ" sz="1000" b="1" dirty="0">
                <a:solidFill>
                  <a:srgbClr val="FF0000"/>
                </a:solidFill>
              </a:rPr>
              <a:t>[Form B].</a:t>
            </a:r>
          </a:p>
        </p:txBody>
      </p:sp>
      <p:sp>
        <p:nvSpPr>
          <p:cNvPr id="9" name="Rectangle: Rounded Corners 8">
            <a:extLst>
              <a:ext uri="{FF2B5EF4-FFF2-40B4-BE49-F238E27FC236}">
                <a16:creationId xmlns:a16="http://schemas.microsoft.com/office/drawing/2014/main" id="{3E6E84B3-B889-923C-D843-FD716F26DF63}"/>
              </a:ext>
            </a:extLst>
          </p:cNvPr>
          <p:cNvSpPr/>
          <p:nvPr/>
        </p:nvSpPr>
        <p:spPr>
          <a:xfrm>
            <a:off x="548637" y="8686101"/>
            <a:ext cx="3819313" cy="1389267"/>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NZ" sz="1000" b="1" dirty="0">
                <a:solidFill>
                  <a:schemeClr val="tx1"/>
                </a:solidFill>
              </a:rPr>
              <a:t>The documentation [MCCD, </a:t>
            </a:r>
            <a:r>
              <a:rPr lang="en-NZ" sz="1000" b="1" dirty="0">
                <a:solidFill>
                  <a:srgbClr val="FF0000"/>
                </a:solidFill>
              </a:rPr>
              <a:t>Form A</a:t>
            </a:r>
            <a:r>
              <a:rPr lang="en-NZ" sz="1000" b="1" dirty="0">
                <a:solidFill>
                  <a:schemeClr val="tx1"/>
                </a:solidFill>
              </a:rPr>
              <a:t>,</a:t>
            </a:r>
            <a:r>
              <a:rPr lang="en-NZ" sz="1000" b="1" dirty="0">
                <a:solidFill>
                  <a:srgbClr val="FF0000"/>
                </a:solidFill>
              </a:rPr>
              <a:t> Form AB</a:t>
            </a:r>
            <a:r>
              <a:rPr lang="en-NZ" sz="1000" b="1" dirty="0">
                <a:solidFill>
                  <a:schemeClr val="tx1"/>
                </a:solidFill>
              </a:rPr>
              <a:t>,</a:t>
            </a:r>
            <a:r>
              <a:rPr lang="en-NZ" sz="1000" b="1" dirty="0">
                <a:solidFill>
                  <a:srgbClr val="FF0000"/>
                </a:solidFill>
              </a:rPr>
              <a:t> Form B</a:t>
            </a:r>
            <a:r>
              <a:rPr lang="en-NZ" sz="1000" b="1" dirty="0">
                <a:solidFill>
                  <a:schemeClr val="tx1"/>
                </a:solidFill>
              </a:rPr>
              <a:t>] is provided to the medical referee to check.</a:t>
            </a:r>
            <a:r>
              <a:rPr lang="en-NZ" sz="1000" b="1" baseline="30000" dirty="0">
                <a:solidFill>
                  <a:schemeClr val="tx1"/>
                </a:solidFill>
              </a:rPr>
              <a:t>2</a:t>
            </a:r>
            <a:r>
              <a:rPr lang="en-NZ" sz="1000" b="1" dirty="0">
                <a:solidFill>
                  <a:schemeClr val="tx1"/>
                </a:solidFill>
              </a:rPr>
              <a:t> Certifying medical or nurse practitioners can complete the MCCD, </a:t>
            </a:r>
            <a:r>
              <a:rPr lang="en-NZ" sz="1000" b="1" dirty="0">
                <a:solidFill>
                  <a:srgbClr val="FF0000"/>
                </a:solidFill>
              </a:rPr>
              <a:t>Form AB</a:t>
            </a:r>
            <a:r>
              <a:rPr lang="en-NZ" sz="1000" b="1" dirty="0">
                <a:solidFill>
                  <a:schemeClr val="tx1"/>
                </a:solidFill>
              </a:rPr>
              <a:t>, and </a:t>
            </a:r>
            <a:r>
              <a:rPr lang="en-NZ" sz="1000" b="1" dirty="0">
                <a:solidFill>
                  <a:srgbClr val="FF0000"/>
                </a:solidFill>
              </a:rPr>
              <a:t>Form B</a:t>
            </a:r>
            <a:r>
              <a:rPr lang="en-NZ" sz="1000" b="1" dirty="0">
                <a:solidFill>
                  <a:schemeClr val="tx1"/>
                </a:solidFill>
              </a:rPr>
              <a:t> electronically using the government Death Documents system: </a:t>
            </a:r>
            <a:r>
              <a:rPr lang="en-NZ" sz="1000" b="1" dirty="0">
                <a:solidFill>
                  <a:schemeClr val="tx1"/>
                </a:solidFill>
                <a:hlinkClick r:id="rId2"/>
              </a:rPr>
              <a:t>https://deathdocs.services.govt.nz/</a:t>
            </a:r>
            <a:r>
              <a:rPr lang="en-NZ" sz="1000" b="1" baseline="30000" dirty="0">
                <a:solidFill>
                  <a:schemeClr val="tx1"/>
                </a:solidFill>
              </a:rPr>
              <a:t>3</a:t>
            </a:r>
          </a:p>
          <a:p>
            <a:endParaRPr lang="en-NZ" sz="1000" b="1" dirty="0">
              <a:solidFill>
                <a:schemeClr val="tx1"/>
              </a:solidFill>
            </a:endParaRPr>
          </a:p>
          <a:p>
            <a:r>
              <a:rPr lang="en-NZ" sz="1000" b="1" dirty="0">
                <a:solidFill>
                  <a:schemeClr val="tx1"/>
                </a:solidFill>
              </a:rPr>
              <a:t>The medical referee can access the relevant cremation documentation on Death Documents  (see Flow Chart 2 for next steps).   </a:t>
            </a:r>
            <a:r>
              <a:rPr lang="en-NZ" sz="1000" b="1" dirty="0"/>
              <a:t> Medical </a:t>
            </a:r>
          </a:p>
        </p:txBody>
      </p:sp>
      <p:sp>
        <p:nvSpPr>
          <p:cNvPr id="13" name="Rectangle: Rounded Corners 12">
            <a:extLst>
              <a:ext uri="{FF2B5EF4-FFF2-40B4-BE49-F238E27FC236}">
                <a16:creationId xmlns:a16="http://schemas.microsoft.com/office/drawing/2014/main" id="{04EAAE1C-CC12-6B69-A95A-79AB6074C0F6}"/>
              </a:ext>
            </a:extLst>
          </p:cNvPr>
          <p:cNvSpPr/>
          <p:nvPr/>
        </p:nvSpPr>
        <p:spPr>
          <a:xfrm>
            <a:off x="514772" y="2336024"/>
            <a:ext cx="3819313" cy="590418"/>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NZ" sz="1000" b="1" dirty="0">
                <a:solidFill>
                  <a:schemeClr val="tx1"/>
                </a:solidFill>
              </a:rPr>
              <a:t>A body cannot be buried, cremated, or otherwise disposed of unless a Medical Certificate of Cause of Death (MCCD) or a coroner’s authorisation has been provided (section 46AA of BCA).</a:t>
            </a:r>
            <a:endParaRPr lang="en-NZ" sz="1000" b="1" dirty="0">
              <a:solidFill>
                <a:srgbClr val="FF0000"/>
              </a:solidFill>
            </a:endParaRPr>
          </a:p>
        </p:txBody>
      </p:sp>
      <p:sp>
        <p:nvSpPr>
          <p:cNvPr id="15" name="Rectangle: Rounded Corners 14">
            <a:extLst>
              <a:ext uri="{FF2B5EF4-FFF2-40B4-BE49-F238E27FC236}">
                <a16:creationId xmlns:a16="http://schemas.microsoft.com/office/drawing/2014/main" id="{567167B2-FBAF-CE01-1430-F2A369D24ECA}"/>
              </a:ext>
            </a:extLst>
          </p:cNvPr>
          <p:cNvSpPr/>
          <p:nvPr/>
        </p:nvSpPr>
        <p:spPr>
          <a:xfrm>
            <a:off x="4858173" y="7282603"/>
            <a:ext cx="1825655" cy="1177313"/>
          </a:xfrm>
          <a:prstGeom prst="round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NZ" sz="1000" b="1" dirty="0">
                <a:solidFill>
                  <a:schemeClr val="bg1"/>
                </a:solidFill>
              </a:rPr>
              <a:t>If the death is required to be reported to Police or the Coroner, the certifying practitioner cannot issue  </a:t>
            </a:r>
            <a:r>
              <a:rPr lang="en-NZ" sz="1000" b="1" dirty="0">
                <a:solidFill>
                  <a:srgbClr val="FF0000"/>
                </a:solidFill>
              </a:rPr>
              <a:t>Form B</a:t>
            </a:r>
            <a:r>
              <a:rPr lang="en-NZ" sz="1000" b="1" dirty="0">
                <a:solidFill>
                  <a:schemeClr val="bg1"/>
                </a:solidFill>
              </a:rPr>
              <a:t> or a MCCD (unless Coroner decides not to open an inquiry).</a:t>
            </a:r>
          </a:p>
        </p:txBody>
      </p:sp>
      <p:sp>
        <p:nvSpPr>
          <p:cNvPr id="16" name="Rectangle: Rounded Corners 15">
            <a:extLst>
              <a:ext uri="{FF2B5EF4-FFF2-40B4-BE49-F238E27FC236}">
                <a16:creationId xmlns:a16="http://schemas.microsoft.com/office/drawing/2014/main" id="{E6906D61-6081-3989-D430-F8CB3539A617}"/>
              </a:ext>
            </a:extLst>
          </p:cNvPr>
          <p:cNvSpPr/>
          <p:nvPr/>
        </p:nvSpPr>
        <p:spPr>
          <a:xfrm>
            <a:off x="548639" y="3403775"/>
            <a:ext cx="3785446" cy="1126778"/>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sz="1000" b="1" dirty="0">
              <a:solidFill>
                <a:srgbClr val="FF0000"/>
              </a:solidFill>
            </a:endParaRPr>
          </a:p>
        </p:txBody>
      </p:sp>
      <p:sp>
        <p:nvSpPr>
          <p:cNvPr id="17" name="Rectangle: Rounded Corners 16">
            <a:extLst>
              <a:ext uri="{FF2B5EF4-FFF2-40B4-BE49-F238E27FC236}">
                <a16:creationId xmlns:a16="http://schemas.microsoft.com/office/drawing/2014/main" id="{5E8A680B-ADD7-EC74-4C93-FDBA33A9545E}"/>
              </a:ext>
            </a:extLst>
          </p:cNvPr>
          <p:cNvSpPr/>
          <p:nvPr/>
        </p:nvSpPr>
        <p:spPr>
          <a:xfrm>
            <a:off x="722946" y="3528110"/>
            <a:ext cx="1532069" cy="899947"/>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NZ" sz="1000" b="1" dirty="0">
                <a:solidFill>
                  <a:schemeClr val="tx1"/>
                </a:solidFill>
              </a:rPr>
              <a:t>The certifying medical or nurse practitioner completes relevant MCCD (sections 46B, 46C, or 46CA of BCA).  </a:t>
            </a:r>
            <a:endParaRPr lang="en-NZ" sz="1000" b="1" dirty="0">
              <a:solidFill>
                <a:srgbClr val="FF0000"/>
              </a:solidFill>
            </a:endParaRPr>
          </a:p>
        </p:txBody>
      </p:sp>
      <p:sp>
        <p:nvSpPr>
          <p:cNvPr id="18" name="Rectangle: Rounded Corners 17">
            <a:extLst>
              <a:ext uri="{FF2B5EF4-FFF2-40B4-BE49-F238E27FC236}">
                <a16:creationId xmlns:a16="http://schemas.microsoft.com/office/drawing/2014/main" id="{07E775BB-853D-40C3-EF4D-F8B746CD88A4}"/>
              </a:ext>
            </a:extLst>
          </p:cNvPr>
          <p:cNvSpPr/>
          <p:nvPr/>
        </p:nvSpPr>
        <p:spPr>
          <a:xfrm>
            <a:off x="4858173" y="3403775"/>
            <a:ext cx="1749934" cy="1126777"/>
          </a:xfrm>
          <a:prstGeom prst="round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NZ" sz="1000" b="1" dirty="0">
                <a:solidFill>
                  <a:schemeClr val="bg1"/>
                </a:solidFill>
              </a:rPr>
              <a:t>For deaths reported to the Coroner, further processes must be followed before any medical referee involvement  regarding cremation (see Coroners Act 2006). </a:t>
            </a:r>
          </a:p>
        </p:txBody>
      </p:sp>
      <p:sp>
        <p:nvSpPr>
          <p:cNvPr id="19" name="TextBox 18">
            <a:extLst>
              <a:ext uri="{FF2B5EF4-FFF2-40B4-BE49-F238E27FC236}">
                <a16:creationId xmlns:a16="http://schemas.microsoft.com/office/drawing/2014/main" id="{274ADE63-0984-2A71-E271-4DCFBF103D33}"/>
              </a:ext>
            </a:extLst>
          </p:cNvPr>
          <p:cNvSpPr txBox="1"/>
          <p:nvPr/>
        </p:nvSpPr>
        <p:spPr>
          <a:xfrm>
            <a:off x="228600" y="1223937"/>
            <a:ext cx="7132320" cy="338554"/>
          </a:xfrm>
          <a:prstGeom prst="rect">
            <a:avLst/>
          </a:prstGeom>
          <a:noFill/>
        </p:spPr>
        <p:txBody>
          <a:bodyPr wrap="square" rtlCol="0">
            <a:spAutoFit/>
          </a:bodyPr>
          <a:lstStyle/>
          <a:p>
            <a:pPr algn="ctr"/>
            <a:r>
              <a:rPr lang="en-NZ" sz="1600" b="1" dirty="0"/>
              <a:t>Flow chart 1: Cremation approval steps before medical referee involvement</a:t>
            </a:r>
          </a:p>
        </p:txBody>
      </p:sp>
      <p:sp>
        <p:nvSpPr>
          <p:cNvPr id="20" name="Arrow: Down 19">
            <a:extLst>
              <a:ext uri="{FF2B5EF4-FFF2-40B4-BE49-F238E27FC236}">
                <a16:creationId xmlns:a16="http://schemas.microsoft.com/office/drawing/2014/main" id="{8F46D06D-D153-EB26-B475-D516EF460436}"/>
              </a:ext>
            </a:extLst>
          </p:cNvPr>
          <p:cNvSpPr/>
          <p:nvPr/>
        </p:nvSpPr>
        <p:spPr>
          <a:xfrm>
            <a:off x="2128996" y="3056471"/>
            <a:ext cx="471483" cy="18385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1" name="Arrow: Down 20">
            <a:extLst>
              <a:ext uri="{FF2B5EF4-FFF2-40B4-BE49-F238E27FC236}">
                <a16:creationId xmlns:a16="http://schemas.microsoft.com/office/drawing/2014/main" id="{30D28908-6DA8-FDCA-018B-7E185A42DB8F}"/>
              </a:ext>
            </a:extLst>
          </p:cNvPr>
          <p:cNvSpPr/>
          <p:nvPr/>
        </p:nvSpPr>
        <p:spPr>
          <a:xfrm>
            <a:off x="2128996" y="4661189"/>
            <a:ext cx="471483" cy="18385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2" name="Arrow: Down 21">
            <a:extLst>
              <a:ext uri="{FF2B5EF4-FFF2-40B4-BE49-F238E27FC236}">
                <a16:creationId xmlns:a16="http://schemas.microsoft.com/office/drawing/2014/main" id="{2B10A870-CBE5-047A-496B-5A5BDD286E17}"/>
              </a:ext>
            </a:extLst>
          </p:cNvPr>
          <p:cNvSpPr/>
          <p:nvPr/>
        </p:nvSpPr>
        <p:spPr>
          <a:xfrm>
            <a:off x="2128995" y="5864108"/>
            <a:ext cx="471483" cy="21837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4" name="Arrow: Down 23">
            <a:extLst>
              <a:ext uri="{FF2B5EF4-FFF2-40B4-BE49-F238E27FC236}">
                <a16:creationId xmlns:a16="http://schemas.microsoft.com/office/drawing/2014/main" id="{39116384-1C90-7513-FA35-E865D11782E4}"/>
              </a:ext>
            </a:extLst>
          </p:cNvPr>
          <p:cNvSpPr/>
          <p:nvPr/>
        </p:nvSpPr>
        <p:spPr>
          <a:xfrm>
            <a:off x="2128995" y="7164845"/>
            <a:ext cx="471483" cy="18385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1" name="Arrow: Down 30">
            <a:extLst>
              <a:ext uri="{FF2B5EF4-FFF2-40B4-BE49-F238E27FC236}">
                <a16:creationId xmlns:a16="http://schemas.microsoft.com/office/drawing/2014/main" id="{4EB7AF0A-7D43-EB6B-D7DD-B1AA9997B2FE}"/>
              </a:ext>
            </a:extLst>
          </p:cNvPr>
          <p:cNvSpPr/>
          <p:nvPr/>
        </p:nvSpPr>
        <p:spPr>
          <a:xfrm rot="16200000">
            <a:off x="4348660" y="5178219"/>
            <a:ext cx="460227" cy="27813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3" name="Arrow: Down 32">
            <a:extLst>
              <a:ext uri="{FF2B5EF4-FFF2-40B4-BE49-F238E27FC236}">
                <a16:creationId xmlns:a16="http://schemas.microsoft.com/office/drawing/2014/main" id="{FA21A04D-EBE0-BB18-EEDB-E0F23E440084}"/>
              </a:ext>
            </a:extLst>
          </p:cNvPr>
          <p:cNvSpPr/>
          <p:nvPr/>
        </p:nvSpPr>
        <p:spPr>
          <a:xfrm rot="16200000">
            <a:off x="4368180" y="7694708"/>
            <a:ext cx="421188" cy="27813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7" name="Rectangle: Rounded Corners 36">
            <a:extLst>
              <a:ext uri="{FF2B5EF4-FFF2-40B4-BE49-F238E27FC236}">
                <a16:creationId xmlns:a16="http://schemas.microsoft.com/office/drawing/2014/main" id="{18CAE850-CD6E-885B-9B53-C5A2AE7EA1F8}"/>
              </a:ext>
            </a:extLst>
          </p:cNvPr>
          <p:cNvSpPr/>
          <p:nvPr/>
        </p:nvSpPr>
        <p:spPr>
          <a:xfrm>
            <a:off x="4857329" y="4833185"/>
            <a:ext cx="1826500" cy="1487981"/>
          </a:xfrm>
          <a:prstGeom prst="roundRect">
            <a:avLst/>
          </a:prstGeom>
          <a:solidFill>
            <a:srgbClr val="FFC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NZ" sz="1000" b="1" dirty="0">
                <a:solidFill>
                  <a:schemeClr val="tx1"/>
                </a:solidFill>
              </a:rPr>
              <a:t>On rare occasions an application is made for a cremation otherwise in approved crematorium.  These are considered by a local medical officer of health and not a medical referee (regulations 4(1)-(3) of CR).</a:t>
            </a:r>
            <a:endParaRPr lang="en-NZ" sz="1000" b="1" dirty="0">
              <a:solidFill>
                <a:srgbClr val="FF0000"/>
              </a:solidFill>
            </a:endParaRPr>
          </a:p>
        </p:txBody>
      </p:sp>
      <p:sp>
        <p:nvSpPr>
          <p:cNvPr id="38" name="Rectangle: Rounded Corners 37">
            <a:extLst>
              <a:ext uri="{FF2B5EF4-FFF2-40B4-BE49-F238E27FC236}">
                <a16:creationId xmlns:a16="http://schemas.microsoft.com/office/drawing/2014/main" id="{07D00BEA-02A8-0CD2-5978-90A0C942586F}"/>
              </a:ext>
            </a:extLst>
          </p:cNvPr>
          <p:cNvSpPr/>
          <p:nvPr/>
        </p:nvSpPr>
        <p:spPr>
          <a:xfrm>
            <a:off x="4931199" y="1690049"/>
            <a:ext cx="2429721" cy="968557"/>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NZ" sz="1000" b="1" dirty="0">
                <a:solidFill>
                  <a:schemeClr val="tx1"/>
                </a:solidFill>
              </a:rPr>
              <a:t>Key: </a:t>
            </a:r>
          </a:p>
          <a:p>
            <a:pPr marL="171450" indent="-171450">
              <a:buFont typeface="Arial" panose="020B0604020202020204" pitchFamily="34" charset="0"/>
              <a:buChar char="•"/>
            </a:pPr>
            <a:r>
              <a:rPr lang="en-NZ" sz="1000" b="1" dirty="0">
                <a:solidFill>
                  <a:schemeClr val="tx1"/>
                </a:solidFill>
              </a:rPr>
              <a:t>BCA = Burial and Cremation Act 1964</a:t>
            </a:r>
          </a:p>
          <a:p>
            <a:pPr marL="171450" indent="-171450">
              <a:buFont typeface="Arial" panose="020B0604020202020204" pitchFamily="34" charset="0"/>
              <a:buChar char="•"/>
            </a:pPr>
            <a:r>
              <a:rPr lang="en-NZ" sz="1000" b="1" dirty="0">
                <a:solidFill>
                  <a:schemeClr val="tx1"/>
                </a:solidFill>
              </a:rPr>
              <a:t>CR = Cremation Regulations 1973 </a:t>
            </a:r>
          </a:p>
          <a:p>
            <a:pPr marL="171450" indent="-171450">
              <a:buFont typeface="Arial" panose="020B0604020202020204" pitchFamily="34" charset="0"/>
              <a:buChar char="•"/>
            </a:pPr>
            <a:r>
              <a:rPr lang="en-NZ" sz="1000" b="1" dirty="0">
                <a:solidFill>
                  <a:srgbClr val="FF0000"/>
                </a:solidFill>
              </a:rPr>
              <a:t>Forms A-H </a:t>
            </a:r>
            <a:r>
              <a:rPr lang="en-NZ" sz="1000" b="1" dirty="0">
                <a:solidFill>
                  <a:schemeClr val="tx1"/>
                </a:solidFill>
              </a:rPr>
              <a:t>are prescribed forms in Schedule 1 of the CR </a:t>
            </a:r>
          </a:p>
        </p:txBody>
      </p:sp>
      <p:sp>
        <p:nvSpPr>
          <p:cNvPr id="39" name="Rectangle: Rounded Corners 38">
            <a:extLst>
              <a:ext uri="{FF2B5EF4-FFF2-40B4-BE49-F238E27FC236}">
                <a16:creationId xmlns:a16="http://schemas.microsoft.com/office/drawing/2014/main" id="{2DDADC08-3323-401B-52E2-F5F618EC233C}"/>
              </a:ext>
            </a:extLst>
          </p:cNvPr>
          <p:cNvSpPr/>
          <p:nvPr/>
        </p:nvSpPr>
        <p:spPr>
          <a:xfrm>
            <a:off x="548639" y="6157877"/>
            <a:ext cx="3785446" cy="924113"/>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NZ" sz="1000" b="1" dirty="0">
                <a:solidFill>
                  <a:srgbClr val="FF0000"/>
                </a:solidFill>
              </a:rPr>
              <a:t>Form A </a:t>
            </a:r>
            <a:r>
              <a:rPr lang="en-NZ" sz="1000" b="1" dirty="0">
                <a:solidFill>
                  <a:schemeClr val="tx1"/>
                </a:solidFill>
              </a:rPr>
              <a:t>is to be signed by an executor or near relative (as defined</a:t>
            </a:r>
            <a:r>
              <a:rPr lang="en-NZ" sz="1000" b="1" baseline="30000" dirty="0">
                <a:solidFill>
                  <a:schemeClr val="tx1"/>
                </a:solidFill>
              </a:rPr>
              <a:t>1</a:t>
            </a:r>
            <a:r>
              <a:rPr lang="en-NZ" sz="1000" b="1" dirty="0">
                <a:solidFill>
                  <a:schemeClr val="tx1"/>
                </a:solidFill>
              </a:rPr>
              <a:t>), or another person who can sign if the cremation authority is satisfied it is reasonable for such a person to do so and appropriate reasons are given in </a:t>
            </a:r>
            <a:r>
              <a:rPr lang="en-NZ" sz="1000" b="1" dirty="0">
                <a:solidFill>
                  <a:srgbClr val="FF0000"/>
                </a:solidFill>
              </a:rPr>
              <a:t>Form A</a:t>
            </a:r>
            <a:r>
              <a:rPr lang="en-NZ" sz="1000" b="1" dirty="0">
                <a:solidFill>
                  <a:schemeClr val="tx1"/>
                </a:solidFill>
              </a:rPr>
              <a:t>. The signature must be witnessed. (regulation 5 of CR).</a:t>
            </a:r>
          </a:p>
        </p:txBody>
      </p:sp>
      <p:sp>
        <p:nvSpPr>
          <p:cNvPr id="40" name="Arrow: Down 39">
            <a:extLst>
              <a:ext uri="{FF2B5EF4-FFF2-40B4-BE49-F238E27FC236}">
                <a16:creationId xmlns:a16="http://schemas.microsoft.com/office/drawing/2014/main" id="{656EEA2B-9BED-CC59-E656-C21D2B428A0B}"/>
              </a:ext>
            </a:extLst>
          </p:cNvPr>
          <p:cNvSpPr/>
          <p:nvPr/>
        </p:nvSpPr>
        <p:spPr>
          <a:xfrm>
            <a:off x="2101214" y="8384336"/>
            <a:ext cx="471483" cy="18385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 name="Rectangle: Rounded Corners 1">
            <a:extLst>
              <a:ext uri="{FF2B5EF4-FFF2-40B4-BE49-F238E27FC236}">
                <a16:creationId xmlns:a16="http://schemas.microsoft.com/office/drawing/2014/main" id="{4F42D405-4DDB-7C6A-C89C-1E17B64297E4}"/>
              </a:ext>
            </a:extLst>
          </p:cNvPr>
          <p:cNvSpPr/>
          <p:nvPr/>
        </p:nvSpPr>
        <p:spPr>
          <a:xfrm>
            <a:off x="2441361" y="3528110"/>
            <a:ext cx="1771410" cy="899947"/>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NZ" sz="1000" b="1" dirty="0">
                <a:solidFill>
                  <a:schemeClr val="tx1"/>
                </a:solidFill>
              </a:rPr>
              <a:t>The certifying medical or nurse practitioner must NOT issue a MCCD if the Coroner has accepted jurisdiction for the case.   </a:t>
            </a:r>
            <a:endParaRPr lang="en-NZ" sz="1000" b="1" dirty="0">
              <a:solidFill>
                <a:srgbClr val="FF0000"/>
              </a:solidFill>
            </a:endParaRPr>
          </a:p>
        </p:txBody>
      </p:sp>
      <p:sp>
        <p:nvSpPr>
          <p:cNvPr id="5" name="Arrow: Down 4">
            <a:extLst>
              <a:ext uri="{FF2B5EF4-FFF2-40B4-BE49-F238E27FC236}">
                <a16:creationId xmlns:a16="http://schemas.microsoft.com/office/drawing/2014/main" id="{B70CC623-7AA7-364B-A2BA-B22B80B9EEDE}"/>
              </a:ext>
            </a:extLst>
          </p:cNvPr>
          <p:cNvSpPr/>
          <p:nvPr/>
        </p:nvSpPr>
        <p:spPr>
          <a:xfrm rot="16200000">
            <a:off x="4370342" y="3826682"/>
            <a:ext cx="460227" cy="27813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7" name="Picture 6">
            <a:extLst>
              <a:ext uri="{FF2B5EF4-FFF2-40B4-BE49-F238E27FC236}">
                <a16:creationId xmlns:a16="http://schemas.microsoft.com/office/drawing/2014/main" id="{83FF248C-8949-D9AF-D38C-AC5205AF0FF5}"/>
              </a:ext>
            </a:extLst>
          </p:cNvPr>
          <p:cNvPicPr>
            <a:picLocks noChangeAspect="1"/>
          </p:cNvPicPr>
          <p:nvPr/>
        </p:nvPicPr>
        <p:blipFill>
          <a:blip r:embed="rId3"/>
          <a:stretch>
            <a:fillRect/>
          </a:stretch>
        </p:blipFill>
        <p:spPr>
          <a:xfrm>
            <a:off x="5352815" y="653219"/>
            <a:ext cx="1841152" cy="323116"/>
          </a:xfrm>
          <a:prstGeom prst="rect">
            <a:avLst/>
          </a:prstGeom>
        </p:spPr>
      </p:pic>
      <p:pic>
        <p:nvPicPr>
          <p:cNvPr id="10" name="Picture 9">
            <a:extLst>
              <a:ext uri="{FF2B5EF4-FFF2-40B4-BE49-F238E27FC236}">
                <a16:creationId xmlns:a16="http://schemas.microsoft.com/office/drawing/2014/main" id="{4EFF1FC2-5E97-6051-87FC-4E98DEE87004}"/>
              </a:ext>
            </a:extLst>
          </p:cNvPr>
          <p:cNvPicPr>
            <a:picLocks noChangeAspect="1"/>
          </p:cNvPicPr>
          <p:nvPr/>
        </p:nvPicPr>
        <p:blipFill>
          <a:blip r:embed="rId4"/>
          <a:stretch>
            <a:fillRect/>
          </a:stretch>
        </p:blipFill>
        <p:spPr>
          <a:xfrm>
            <a:off x="0" y="-3215"/>
            <a:ext cx="7553599" cy="938865"/>
          </a:xfrm>
          <a:prstGeom prst="rect">
            <a:avLst/>
          </a:prstGeom>
        </p:spPr>
      </p:pic>
    </p:spTree>
    <p:extLst>
      <p:ext uri="{BB962C8B-B14F-4D97-AF65-F5344CB8AC3E}">
        <p14:creationId xmlns:p14="http://schemas.microsoft.com/office/powerpoint/2010/main" val="1112732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B8EFB7FD-2F3C-D3E5-9EAF-884B40EC7586}"/>
              </a:ext>
            </a:extLst>
          </p:cNvPr>
          <p:cNvSpPr/>
          <p:nvPr/>
        </p:nvSpPr>
        <p:spPr>
          <a:xfrm>
            <a:off x="2711563" y="4503627"/>
            <a:ext cx="2002657" cy="1398444"/>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NZ" sz="1000" b="1" dirty="0">
                <a:solidFill>
                  <a:schemeClr val="tx1"/>
                </a:solidFill>
              </a:rPr>
              <a:t>If the medical referee is not satisfied that the cause of death has been definitively ascertained, they can require a post-mortem examination (regulation 7(5) of CR).  The results are provided to the medical referee in </a:t>
            </a:r>
            <a:r>
              <a:rPr lang="en-NZ" sz="1000" b="1" dirty="0">
                <a:solidFill>
                  <a:srgbClr val="FF0000"/>
                </a:solidFill>
              </a:rPr>
              <a:t>Form E</a:t>
            </a:r>
            <a:r>
              <a:rPr lang="en-NZ" sz="1000" b="1" dirty="0">
                <a:solidFill>
                  <a:schemeClr val="tx1"/>
                </a:solidFill>
              </a:rPr>
              <a:t>.  </a:t>
            </a:r>
            <a:endParaRPr lang="en-NZ" sz="1000" b="1" dirty="0">
              <a:solidFill>
                <a:srgbClr val="FF0000"/>
              </a:solidFill>
            </a:endParaRPr>
          </a:p>
        </p:txBody>
      </p:sp>
      <p:sp>
        <p:nvSpPr>
          <p:cNvPr id="6" name="Rectangle: Rounded Corners 5">
            <a:extLst>
              <a:ext uri="{FF2B5EF4-FFF2-40B4-BE49-F238E27FC236}">
                <a16:creationId xmlns:a16="http://schemas.microsoft.com/office/drawing/2014/main" id="{A6E7C210-CC6C-4462-4B93-F4BD0741022F}"/>
              </a:ext>
            </a:extLst>
          </p:cNvPr>
          <p:cNvSpPr/>
          <p:nvPr/>
        </p:nvSpPr>
        <p:spPr>
          <a:xfrm>
            <a:off x="723378" y="4485535"/>
            <a:ext cx="1850874" cy="1406975"/>
          </a:xfrm>
          <a:prstGeom prst="round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NZ" sz="1000" b="1" dirty="0">
                <a:solidFill>
                  <a:schemeClr val="bg1"/>
                </a:solidFill>
              </a:rPr>
              <a:t> For deaths referred to the Coroner, a Coroner  Certificate </a:t>
            </a:r>
            <a:r>
              <a:rPr lang="en-NZ" sz="1000" b="1" dirty="0">
                <a:solidFill>
                  <a:srgbClr val="FF0000"/>
                </a:solidFill>
              </a:rPr>
              <a:t>[Form C] </a:t>
            </a:r>
            <a:r>
              <a:rPr lang="en-NZ" sz="1000" b="1" dirty="0">
                <a:solidFill>
                  <a:schemeClr val="bg1"/>
                </a:solidFill>
              </a:rPr>
              <a:t>must be provided  before the medical referee can grant permission to cremate the body (or the Coroner advises the referee there will be no further inquiry).</a:t>
            </a:r>
          </a:p>
        </p:txBody>
      </p:sp>
      <p:sp>
        <p:nvSpPr>
          <p:cNvPr id="7" name="Rectangle: Rounded Corners 6">
            <a:extLst>
              <a:ext uri="{FF2B5EF4-FFF2-40B4-BE49-F238E27FC236}">
                <a16:creationId xmlns:a16="http://schemas.microsoft.com/office/drawing/2014/main" id="{AB516AF4-BABF-FEA0-4B97-63BFE3274AF1}"/>
              </a:ext>
            </a:extLst>
          </p:cNvPr>
          <p:cNvSpPr/>
          <p:nvPr/>
        </p:nvSpPr>
        <p:spPr>
          <a:xfrm>
            <a:off x="681777" y="6285912"/>
            <a:ext cx="3945128" cy="412256"/>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NZ" sz="1000" b="1" dirty="0">
                <a:solidFill>
                  <a:schemeClr val="tx1"/>
                </a:solidFill>
              </a:rPr>
              <a:t>The medical referee decides whether or not to approve the cremation (regulation 7 of CR sets out the duties of medical referees in doing so). </a:t>
            </a:r>
          </a:p>
        </p:txBody>
      </p:sp>
      <p:sp>
        <p:nvSpPr>
          <p:cNvPr id="8" name="Rectangle: Rounded Corners 7">
            <a:extLst>
              <a:ext uri="{FF2B5EF4-FFF2-40B4-BE49-F238E27FC236}">
                <a16:creationId xmlns:a16="http://schemas.microsoft.com/office/drawing/2014/main" id="{CE3D5A60-479D-4136-64C2-0FB3F82C7F48}"/>
              </a:ext>
            </a:extLst>
          </p:cNvPr>
          <p:cNvSpPr/>
          <p:nvPr/>
        </p:nvSpPr>
        <p:spPr>
          <a:xfrm>
            <a:off x="681777" y="2897608"/>
            <a:ext cx="3976371" cy="605664"/>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NZ" sz="1000" b="1" dirty="0">
                <a:solidFill>
                  <a:schemeClr val="tx1"/>
                </a:solidFill>
              </a:rPr>
              <a:t>The medical referee reviews the documentation to confirm the cause of death, whether coroner involvement is required, or if there is any reason for the body not to be cremated (regulation 7 of CR).    </a:t>
            </a:r>
            <a:r>
              <a:rPr lang="en-NZ" sz="1000" b="1" dirty="0"/>
              <a:t> </a:t>
            </a:r>
          </a:p>
        </p:txBody>
      </p:sp>
      <p:sp>
        <p:nvSpPr>
          <p:cNvPr id="9" name="Rectangle: Rounded Corners 8">
            <a:extLst>
              <a:ext uri="{FF2B5EF4-FFF2-40B4-BE49-F238E27FC236}">
                <a16:creationId xmlns:a16="http://schemas.microsoft.com/office/drawing/2014/main" id="{9D9D2727-8D77-1175-F654-9112474F4AF3}"/>
              </a:ext>
            </a:extLst>
          </p:cNvPr>
          <p:cNvSpPr/>
          <p:nvPr/>
        </p:nvSpPr>
        <p:spPr>
          <a:xfrm>
            <a:off x="681777" y="1885507"/>
            <a:ext cx="3976372" cy="780865"/>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NZ" sz="1000" b="1" dirty="0">
                <a:solidFill>
                  <a:schemeClr val="tx1"/>
                </a:solidFill>
              </a:rPr>
              <a:t>The medical referee is provided with the relevant cremation documentation [MCCD, </a:t>
            </a:r>
            <a:r>
              <a:rPr lang="en-NZ" sz="1000" b="1" dirty="0">
                <a:solidFill>
                  <a:srgbClr val="FF0000"/>
                </a:solidFill>
              </a:rPr>
              <a:t>Form A</a:t>
            </a:r>
            <a:r>
              <a:rPr lang="en-NZ" sz="1000" b="1" dirty="0">
                <a:solidFill>
                  <a:schemeClr val="tx1"/>
                </a:solidFill>
              </a:rPr>
              <a:t>,</a:t>
            </a:r>
            <a:r>
              <a:rPr lang="en-NZ" sz="1000" b="1" dirty="0">
                <a:solidFill>
                  <a:srgbClr val="FF0000"/>
                </a:solidFill>
              </a:rPr>
              <a:t> Form AB</a:t>
            </a:r>
            <a:r>
              <a:rPr lang="en-NZ" sz="1000" b="1" dirty="0">
                <a:solidFill>
                  <a:schemeClr val="tx1"/>
                </a:solidFill>
              </a:rPr>
              <a:t>,</a:t>
            </a:r>
            <a:r>
              <a:rPr lang="en-NZ" sz="1000" b="1" dirty="0">
                <a:solidFill>
                  <a:srgbClr val="FF0000"/>
                </a:solidFill>
              </a:rPr>
              <a:t> Form B</a:t>
            </a:r>
            <a:r>
              <a:rPr lang="en-NZ" sz="1000" b="1" dirty="0">
                <a:solidFill>
                  <a:schemeClr val="tx1"/>
                </a:solidFill>
              </a:rPr>
              <a:t>] or can access most of the information via the online Death Documents system: </a:t>
            </a:r>
            <a:r>
              <a:rPr lang="en-NZ" sz="1000" b="1" dirty="0">
                <a:solidFill>
                  <a:schemeClr val="tx1"/>
                </a:solidFill>
                <a:hlinkClick r:id="rId2"/>
              </a:rPr>
              <a:t>https://deathdocs.services.govt.nz/</a:t>
            </a:r>
            <a:r>
              <a:rPr lang="en-NZ" sz="1000" b="1" baseline="30000" dirty="0">
                <a:solidFill>
                  <a:schemeClr val="tx1"/>
                </a:solidFill>
              </a:rPr>
              <a:t>3</a:t>
            </a:r>
            <a:endParaRPr lang="en-NZ" sz="1000" b="1" baseline="30000" dirty="0"/>
          </a:p>
        </p:txBody>
      </p:sp>
      <p:sp>
        <p:nvSpPr>
          <p:cNvPr id="10" name="Rectangle: Rounded Corners 9">
            <a:extLst>
              <a:ext uri="{FF2B5EF4-FFF2-40B4-BE49-F238E27FC236}">
                <a16:creationId xmlns:a16="http://schemas.microsoft.com/office/drawing/2014/main" id="{6BB5FD87-1CE4-BB68-E7DE-47893B8B6077}"/>
              </a:ext>
            </a:extLst>
          </p:cNvPr>
          <p:cNvSpPr/>
          <p:nvPr/>
        </p:nvSpPr>
        <p:spPr>
          <a:xfrm>
            <a:off x="723378" y="3714776"/>
            <a:ext cx="3976371" cy="536419"/>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NZ" sz="1000" b="1" dirty="0">
                <a:solidFill>
                  <a:schemeClr val="tx1"/>
                </a:solidFill>
              </a:rPr>
              <a:t>The medical referee may seek further information from certifying medical or nurse practitioner, funeral directors, and applicants (regulation 7(4) of CR).     </a:t>
            </a:r>
            <a:r>
              <a:rPr lang="en-NZ" sz="1000" b="1" dirty="0"/>
              <a:t> </a:t>
            </a:r>
          </a:p>
        </p:txBody>
      </p:sp>
      <p:sp>
        <p:nvSpPr>
          <p:cNvPr id="11" name="Rectangle: Rounded Corners 10">
            <a:extLst>
              <a:ext uri="{FF2B5EF4-FFF2-40B4-BE49-F238E27FC236}">
                <a16:creationId xmlns:a16="http://schemas.microsoft.com/office/drawing/2014/main" id="{353CD6AA-D364-5A71-06D1-D86D0F81A412}"/>
              </a:ext>
            </a:extLst>
          </p:cNvPr>
          <p:cNvSpPr/>
          <p:nvPr/>
        </p:nvSpPr>
        <p:spPr>
          <a:xfrm>
            <a:off x="695678" y="8058415"/>
            <a:ext cx="1797741" cy="627593"/>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NZ" sz="1000" b="1" dirty="0">
                <a:solidFill>
                  <a:schemeClr val="tx1"/>
                </a:solidFill>
              </a:rPr>
              <a:t>The medical referee completes a permission to cremate form </a:t>
            </a:r>
            <a:r>
              <a:rPr lang="en-NZ" sz="1000" b="1" dirty="0">
                <a:solidFill>
                  <a:srgbClr val="FF0000"/>
                </a:solidFill>
              </a:rPr>
              <a:t>[Form F] </a:t>
            </a:r>
            <a:r>
              <a:rPr lang="en-NZ" sz="1000" b="1" dirty="0">
                <a:solidFill>
                  <a:schemeClr val="tx1"/>
                </a:solidFill>
              </a:rPr>
              <a:t>(regulation 7(8) of CR).</a:t>
            </a:r>
          </a:p>
        </p:txBody>
      </p:sp>
      <p:sp>
        <p:nvSpPr>
          <p:cNvPr id="12" name="Rectangle: Rounded Corners 11">
            <a:extLst>
              <a:ext uri="{FF2B5EF4-FFF2-40B4-BE49-F238E27FC236}">
                <a16:creationId xmlns:a16="http://schemas.microsoft.com/office/drawing/2014/main" id="{2D686AE2-110A-D5ED-8F98-748B0A9ECF06}"/>
              </a:ext>
            </a:extLst>
          </p:cNvPr>
          <p:cNvSpPr/>
          <p:nvPr/>
        </p:nvSpPr>
        <p:spPr>
          <a:xfrm>
            <a:off x="3086900" y="8969931"/>
            <a:ext cx="1685164" cy="1349726"/>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NZ" sz="1000" b="1" dirty="0">
                <a:solidFill>
                  <a:schemeClr val="tx1"/>
                </a:solidFill>
              </a:rPr>
              <a:t> Cremation authority registrar maintains a register of all cremations undertaken </a:t>
            </a:r>
            <a:r>
              <a:rPr lang="en-NZ" sz="1000" b="1" dirty="0">
                <a:solidFill>
                  <a:srgbClr val="FF0000"/>
                </a:solidFill>
              </a:rPr>
              <a:t>[Form H]</a:t>
            </a:r>
          </a:p>
          <a:p>
            <a:r>
              <a:rPr lang="en-NZ" sz="1000" b="1" dirty="0">
                <a:solidFill>
                  <a:srgbClr val="FF0000"/>
                </a:solidFill>
              </a:rPr>
              <a:t> </a:t>
            </a:r>
            <a:r>
              <a:rPr lang="en-NZ" sz="1000" b="1" dirty="0">
                <a:solidFill>
                  <a:schemeClr val="tx1"/>
                </a:solidFill>
              </a:rPr>
              <a:t>(regulation 9 of CR).</a:t>
            </a:r>
          </a:p>
        </p:txBody>
      </p:sp>
      <p:sp>
        <p:nvSpPr>
          <p:cNvPr id="14" name="Rectangle: Rounded Corners 13">
            <a:extLst>
              <a:ext uri="{FF2B5EF4-FFF2-40B4-BE49-F238E27FC236}">
                <a16:creationId xmlns:a16="http://schemas.microsoft.com/office/drawing/2014/main" id="{F76AB565-5C4C-3C05-D746-45A1DB3877B7}"/>
              </a:ext>
            </a:extLst>
          </p:cNvPr>
          <p:cNvSpPr/>
          <p:nvPr/>
        </p:nvSpPr>
        <p:spPr>
          <a:xfrm>
            <a:off x="721682" y="7117865"/>
            <a:ext cx="1852569" cy="623353"/>
          </a:xfrm>
          <a:prstGeom prst="roundRect">
            <a:avLst/>
          </a:prstGeom>
          <a:solidFill>
            <a:srgbClr val="92D05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NZ" sz="1000" b="1" dirty="0">
                <a:solidFill>
                  <a:schemeClr val="tx1"/>
                </a:solidFill>
              </a:rPr>
              <a:t>The medical referee decides to approve the cremation.   </a:t>
            </a:r>
          </a:p>
        </p:txBody>
      </p:sp>
      <p:sp>
        <p:nvSpPr>
          <p:cNvPr id="23" name="Arrow: Down 22">
            <a:extLst>
              <a:ext uri="{FF2B5EF4-FFF2-40B4-BE49-F238E27FC236}">
                <a16:creationId xmlns:a16="http://schemas.microsoft.com/office/drawing/2014/main" id="{9B044A9A-A90D-5001-184C-10409434C49A}"/>
              </a:ext>
            </a:extLst>
          </p:cNvPr>
          <p:cNvSpPr/>
          <p:nvPr/>
        </p:nvSpPr>
        <p:spPr>
          <a:xfrm>
            <a:off x="2390957" y="2678828"/>
            <a:ext cx="471483" cy="18385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5" name="Arrow: Down 24">
            <a:extLst>
              <a:ext uri="{FF2B5EF4-FFF2-40B4-BE49-F238E27FC236}">
                <a16:creationId xmlns:a16="http://schemas.microsoft.com/office/drawing/2014/main" id="{AA1CD0BD-FCCC-121D-3FF9-83429180D8CA}"/>
              </a:ext>
            </a:extLst>
          </p:cNvPr>
          <p:cNvSpPr/>
          <p:nvPr/>
        </p:nvSpPr>
        <p:spPr>
          <a:xfrm>
            <a:off x="2407506" y="6814410"/>
            <a:ext cx="471483" cy="18385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6" name="Arrow: Down 25">
            <a:extLst>
              <a:ext uri="{FF2B5EF4-FFF2-40B4-BE49-F238E27FC236}">
                <a16:creationId xmlns:a16="http://schemas.microsoft.com/office/drawing/2014/main" id="{FC7F4033-EF96-CDB6-E2F5-3F2C64DD1068}"/>
              </a:ext>
            </a:extLst>
          </p:cNvPr>
          <p:cNvSpPr/>
          <p:nvPr/>
        </p:nvSpPr>
        <p:spPr>
          <a:xfrm>
            <a:off x="2407505" y="4262407"/>
            <a:ext cx="471483" cy="18385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7" name="Arrow: Down 26">
            <a:extLst>
              <a:ext uri="{FF2B5EF4-FFF2-40B4-BE49-F238E27FC236}">
                <a16:creationId xmlns:a16="http://schemas.microsoft.com/office/drawing/2014/main" id="{54B98F56-B8E8-5E76-BEFF-061C5DD91820}"/>
              </a:ext>
            </a:extLst>
          </p:cNvPr>
          <p:cNvSpPr/>
          <p:nvPr/>
        </p:nvSpPr>
        <p:spPr>
          <a:xfrm>
            <a:off x="2418599" y="3512703"/>
            <a:ext cx="471483" cy="18385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8" name="Arrow: Down 27">
            <a:extLst>
              <a:ext uri="{FF2B5EF4-FFF2-40B4-BE49-F238E27FC236}">
                <a16:creationId xmlns:a16="http://schemas.microsoft.com/office/drawing/2014/main" id="{E5D39F3B-A9AD-F249-E78D-7A2CC254DD19}"/>
              </a:ext>
            </a:extLst>
          </p:cNvPr>
          <p:cNvSpPr/>
          <p:nvPr/>
        </p:nvSpPr>
        <p:spPr>
          <a:xfrm>
            <a:off x="1342402" y="7749022"/>
            <a:ext cx="471483" cy="18385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9" name="Arrow: Down 28">
            <a:extLst>
              <a:ext uri="{FF2B5EF4-FFF2-40B4-BE49-F238E27FC236}">
                <a16:creationId xmlns:a16="http://schemas.microsoft.com/office/drawing/2014/main" id="{7E7DF24F-154D-4801-4827-DD9CDCC8013E}"/>
              </a:ext>
            </a:extLst>
          </p:cNvPr>
          <p:cNvSpPr/>
          <p:nvPr/>
        </p:nvSpPr>
        <p:spPr>
          <a:xfrm>
            <a:off x="2396710" y="5964324"/>
            <a:ext cx="471483" cy="22583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2" name="Rectangle: Rounded Corners 31">
            <a:extLst>
              <a:ext uri="{FF2B5EF4-FFF2-40B4-BE49-F238E27FC236}">
                <a16:creationId xmlns:a16="http://schemas.microsoft.com/office/drawing/2014/main" id="{2FDE4C15-99AF-D6E6-2AEA-1C74AFB6ABDD}"/>
              </a:ext>
            </a:extLst>
          </p:cNvPr>
          <p:cNvSpPr/>
          <p:nvPr/>
        </p:nvSpPr>
        <p:spPr>
          <a:xfrm>
            <a:off x="2711563" y="7122840"/>
            <a:ext cx="1870168" cy="618377"/>
          </a:xfrm>
          <a:prstGeom prst="roundRect">
            <a:avLst/>
          </a:prstGeom>
          <a:solidFill>
            <a:srgbClr val="FF9999"/>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NZ" sz="1000" b="1" dirty="0">
                <a:solidFill>
                  <a:schemeClr val="tx1"/>
                </a:solidFill>
              </a:rPr>
              <a:t>The medical referee decides NOT to approve the cremation (regulation 7(9) of CR).</a:t>
            </a:r>
            <a:endParaRPr lang="en-NZ" sz="1000" b="1" dirty="0">
              <a:solidFill>
                <a:srgbClr val="FF0000"/>
              </a:solidFill>
            </a:endParaRPr>
          </a:p>
        </p:txBody>
      </p:sp>
      <p:sp>
        <p:nvSpPr>
          <p:cNvPr id="35" name="Rectangle: Rounded Corners 34">
            <a:extLst>
              <a:ext uri="{FF2B5EF4-FFF2-40B4-BE49-F238E27FC236}">
                <a16:creationId xmlns:a16="http://schemas.microsoft.com/office/drawing/2014/main" id="{BFF8D6C1-A1F7-BFF7-D031-91C32C25C93A}"/>
              </a:ext>
            </a:extLst>
          </p:cNvPr>
          <p:cNvSpPr/>
          <p:nvPr/>
        </p:nvSpPr>
        <p:spPr>
          <a:xfrm>
            <a:off x="5082657" y="2897764"/>
            <a:ext cx="1902573" cy="1334381"/>
          </a:xfrm>
          <a:prstGeom prst="roundRect">
            <a:avLst/>
          </a:prstGeom>
          <a:solidFill>
            <a:srgbClr val="FFC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NZ" sz="1000" b="1" dirty="0">
                <a:solidFill>
                  <a:schemeClr val="tx1"/>
                </a:solidFill>
              </a:rPr>
              <a:t>The medical referee may ask an embalmer to provide a statement to confirm any pacemaker or biomechanical aid has been removed.  The NZ  Embalmers Association has developed a form that can be used for this purpose.  </a:t>
            </a:r>
            <a:endParaRPr lang="en-NZ" sz="1000" b="1" dirty="0">
              <a:solidFill>
                <a:srgbClr val="FF0000"/>
              </a:solidFill>
            </a:endParaRPr>
          </a:p>
        </p:txBody>
      </p:sp>
      <p:sp>
        <p:nvSpPr>
          <p:cNvPr id="36" name="Arrow: Down 35">
            <a:extLst>
              <a:ext uri="{FF2B5EF4-FFF2-40B4-BE49-F238E27FC236}">
                <a16:creationId xmlns:a16="http://schemas.microsoft.com/office/drawing/2014/main" id="{417FD640-8083-B3E9-4E26-76A135E0F10D}"/>
              </a:ext>
            </a:extLst>
          </p:cNvPr>
          <p:cNvSpPr/>
          <p:nvPr/>
        </p:nvSpPr>
        <p:spPr>
          <a:xfrm rot="16200000">
            <a:off x="4640289" y="3463706"/>
            <a:ext cx="460227" cy="27813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9" name="TextBox 38">
            <a:extLst>
              <a:ext uri="{FF2B5EF4-FFF2-40B4-BE49-F238E27FC236}">
                <a16:creationId xmlns:a16="http://schemas.microsoft.com/office/drawing/2014/main" id="{C4E6B331-6473-CB83-81E1-53EB21F496A1}"/>
              </a:ext>
            </a:extLst>
          </p:cNvPr>
          <p:cNvSpPr txBox="1"/>
          <p:nvPr/>
        </p:nvSpPr>
        <p:spPr>
          <a:xfrm>
            <a:off x="645638" y="991632"/>
            <a:ext cx="6804660" cy="338554"/>
          </a:xfrm>
          <a:prstGeom prst="rect">
            <a:avLst/>
          </a:prstGeom>
          <a:noFill/>
        </p:spPr>
        <p:txBody>
          <a:bodyPr wrap="square" rtlCol="0">
            <a:spAutoFit/>
          </a:bodyPr>
          <a:lstStyle/>
          <a:p>
            <a:r>
              <a:rPr lang="en-NZ" sz="1600" b="1" dirty="0"/>
              <a:t>Flow chart 2: medical referee check during cremation approval process       </a:t>
            </a:r>
          </a:p>
        </p:txBody>
      </p:sp>
      <p:sp>
        <p:nvSpPr>
          <p:cNvPr id="41" name="Arrow: Down 40">
            <a:extLst>
              <a:ext uri="{FF2B5EF4-FFF2-40B4-BE49-F238E27FC236}">
                <a16:creationId xmlns:a16="http://schemas.microsoft.com/office/drawing/2014/main" id="{5BE75019-AE72-4D33-C566-2EE28720A854}"/>
              </a:ext>
            </a:extLst>
          </p:cNvPr>
          <p:cNvSpPr/>
          <p:nvPr/>
        </p:nvSpPr>
        <p:spPr>
          <a:xfrm>
            <a:off x="1342401" y="8686008"/>
            <a:ext cx="471483" cy="18385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2" name="Rectangle: Rounded Corners 41">
            <a:extLst>
              <a:ext uri="{FF2B5EF4-FFF2-40B4-BE49-F238E27FC236}">
                <a16:creationId xmlns:a16="http://schemas.microsoft.com/office/drawing/2014/main" id="{AC127582-6853-B679-C0D3-3E87C7146414}"/>
              </a:ext>
            </a:extLst>
          </p:cNvPr>
          <p:cNvSpPr/>
          <p:nvPr/>
        </p:nvSpPr>
        <p:spPr>
          <a:xfrm>
            <a:off x="623865" y="8969931"/>
            <a:ext cx="1950387" cy="1349726"/>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NZ" sz="1000" b="1" dirty="0">
                <a:solidFill>
                  <a:schemeClr val="tx1"/>
                </a:solidFill>
              </a:rPr>
              <a:t>The medical referee provides a copy  of </a:t>
            </a:r>
            <a:r>
              <a:rPr lang="en-NZ" sz="1000" b="1" dirty="0">
                <a:solidFill>
                  <a:srgbClr val="FF0000"/>
                </a:solidFill>
              </a:rPr>
              <a:t>Form F</a:t>
            </a:r>
            <a:r>
              <a:rPr lang="en-NZ" sz="1000" b="1" dirty="0">
                <a:solidFill>
                  <a:schemeClr val="tx1"/>
                </a:solidFill>
              </a:rPr>
              <a:t> the cremation authority (usually via email to the funeral director). Another copy is kept with application documents for the cremation authority registrar (regulations 7(8) &amp; 9(2) of CR). </a:t>
            </a:r>
          </a:p>
        </p:txBody>
      </p:sp>
      <p:sp>
        <p:nvSpPr>
          <p:cNvPr id="43" name="Arrow: Down 42">
            <a:extLst>
              <a:ext uri="{FF2B5EF4-FFF2-40B4-BE49-F238E27FC236}">
                <a16:creationId xmlns:a16="http://schemas.microsoft.com/office/drawing/2014/main" id="{1586FFCA-17FA-2ADB-3870-E152D5B5D51C}"/>
              </a:ext>
            </a:extLst>
          </p:cNvPr>
          <p:cNvSpPr/>
          <p:nvPr/>
        </p:nvSpPr>
        <p:spPr>
          <a:xfrm rot="16200000">
            <a:off x="2563294" y="9505727"/>
            <a:ext cx="460227" cy="27813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4" name="Rectangle: Rounded Corners 43">
            <a:extLst>
              <a:ext uri="{FF2B5EF4-FFF2-40B4-BE49-F238E27FC236}">
                <a16:creationId xmlns:a16="http://schemas.microsoft.com/office/drawing/2014/main" id="{FA024AB5-6EC8-2705-61DA-BE37306DC223}"/>
              </a:ext>
            </a:extLst>
          </p:cNvPr>
          <p:cNvSpPr/>
          <p:nvPr/>
        </p:nvSpPr>
        <p:spPr>
          <a:xfrm>
            <a:off x="5261123" y="6998266"/>
            <a:ext cx="1576869" cy="831284"/>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NZ" sz="1000" b="1" dirty="0">
                <a:solidFill>
                  <a:schemeClr val="tx1"/>
                </a:solidFill>
              </a:rPr>
              <a:t>Applicant advised of outcome (usually by the cremation authority or funeral director). </a:t>
            </a:r>
          </a:p>
        </p:txBody>
      </p:sp>
      <p:sp>
        <p:nvSpPr>
          <p:cNvPr id="45" name="Arrow: Down 44">
            <a:extLst>
              <a:ext uri="{FF2B5EF4-FFF2-40B4-BE49-F238E27FC236}">
                <a16:creationId xmlns:a16="http://schemas.microsoft.com/office/drawing/2014/main" id="{60C2DC44-79E6-0F94-EF33-9CDD3F46F587}"/>
              </a:ext>
            </a:extLst>
          </p:cNvPr>
          <p:cNvSpPr/>
          <p:nvPr/>
        </p:nvSpPr>
        <p:spPr>
          <a:xfrm rot="16200000">
            <a:off x="4671875" y="7278780"/>
            <a:ext cx="460227" cy="27813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 name="Rectangle: Rounded Corners 2">
            <a:extLst>
              <a:ext uri="{FF2B5EF4-FFF2-40B4-BE49-F238E27FC236}">
                <a16:creationId xmlns:a16="http://schemas.microsoft.com/office/drawing/2014/main" id="{8A7E0DB2-A33B-EC95-80D1-A41BE8CCF867}"/>
              </a:ext>
            </a:extLst>
          </p:cNvPr>
          <p:cNvSpPr/>
          <p:nvPr/>
        </p:nvSpPr>
        <p:spPr>
          <a:xfrm>
            <a:off x="5022640" y="1402180"/>
            <a:ext cx="2427658" cy="912896"/>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NZ" sz="1000" b="1" dirty="0">
                <a:solidFill>
                  <a:schemeClr val="tx1"/>
                </a:solidFill>
              </a:rPr>
              <a:t>Key: </a:t>
            </a:r>
          </a:p>
          <a:p>
            <a:pPr marL="171450" indent="-171450">
              <a:buFont typeface="Arial" panose="020B0604020202020204" pitchFamily="34" charset="0"/>
              <a:buChar char="•"/>
            </a:pPr>
            <a:r>
              <a:rPr lang="en-NZ" sz="1000" b="1" dirty="0">
                <a:solidFill>
                  <a:schemeClr val="tx1"/>
                </a:solidFill>
              </a:rPr>
              <a:t>BCA = Burial and Cremation Act 1964</a:t>
            </a:r>
          </a:p>
          <a:p>
            <a:pPr marL="171450" indent="-171450">
              <a:buFont typeface="Arial" panose="020B0604020202020204" pitchFamily="34" charset="0"/>
              <a:buChar char="•"/>
            </a:pPr>
            <a:r>
              <a:rPr lang="en-NZ" sz="1000" b="1" dirty="0">
                <a:solidFill>
                  <a:schemeClr val="tx1"/>
                </a:solidFill>
              </a:rPr>
              <a:t>CR = Cremation Regulations 1973</a:t>
            </a:r>
          </a:p>
          <a:p>
            <a:pPr marL="171450" indent="-171450">
              <a:buFont typeface="Arial" panose="020B0604020202020204" pitchFamily="34" charset="0"/>
              <a:buChar char="•"/>
            </a:pPr>
            <a:r>
              <a:rPr lang="en-NZ" sz="1000" b="1" dirty="0">
                <a:solidFill>
                  <a:srgbClr val="FF0000"/>
                </a:solidFill>
              </a:rPr>
              <a:t>Forms A-H </a:t>
            </a:r>
            <a:r>
              <a:rPr lang="en-NZ" sz="1000" b="1" dirty="0">
                <a:solidFill>
                  <a:schemeClr val="tx1"/>
                </a:solidFill>
              </a:rPr>
              <a:t>are prescribed forms in Schedule 1of the CR  </a:t>
            </a:r>
          </a:p>
        </p:txBody>
      </p:sp>
      <p:pic>
        <p:nvPicPr>
          <p:cNvPr id="2" name="Picture 1">
            <a:extLst>
              <a:ext uri="{FF2B5EF4-FFF2-40B4-BE49-F238E27FC236}">
                <a16:creationId xmlns:a16="http://schemas.microsoft.com/office/drawing/2014/main" id="{F88A6697-1FE7-A91E-500A-65FA89F2C586}"/>
              </a:ext>
            </a:extLst>
          </p:cNvPr>
          <p:cNvPicPr>
            <a:picLocks noChangeAspect="1"/>
          </p:cNvPicPr>
          <p:nvPr/>
        </p:nvPicPr>
        <p:blipFill>
          <a:blip r:embed="rId3"/>
          <a:stretch>
            <a:fillRect/>
          </a:stretch>
        </p:blipFill>
        <p:spPr>
          <a:xfrm>
            <a:off x="6076" y="-36638"/>
            <a:ext cx="7553599" cy="938865"/>
          </a:xfrm>
          <a:prstGeom prst="rect">
            <a:avLst/>
          </a:prstGeom>
        </p:spPr>
      </p:pic>
      <p:pic>
        <p:nvPicPr>
          <p:cNvPr id="4" name="Picture 3">
            <a:extLst>
              <a:ext uri="{FF2B5EF4-FFF2-40B4-BE49-F238E27FC236}">
                <a16:creationId xmlns:a16="http://schemas.microsoft.com/office/drawing/2014/main" id="{FC6E8A83-86C9-5CC1-D3BC-2C5C9F2675DF}"/>
              </a:ext>
            </a:extLst>
          </p:cNvPr>
          <p:cNvPicPr>
            <a:picLocks noChangeAspect="1"/>
          </p:cNvPicPr>
          <p:nvPr/>
        </p:nvPicPr>
        <p:blipFill>
          <a:blip r:embed="rId4"/>
          <a:stretch>
            <a:fillRect/>
          </a:stretch>
        </p:blipFill>
        <p:spPr>
          <a:xfrm>
            <a:off x="5315893" y="573643"/>
            <a:ext cx="1841152" cy="323116"/>
          </a:xfrm>
          <a:prstGeom prst="rect">
            <a:avLst/>
          </a:prstGeom>
        </p:spPr>
      </p:pic>
    </p:spTree>
    <p:extLst>
      <p:ext uri="{BB962C8B-B14F-4D97-AF65-F5344CB8AC3E}">
        <p14:creationId xmlns:p14="http://schemas.microsoft.com/office/powerpoint/2010/main" val="930844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EE6EDF-7EE2-9627-CFDB-39F3B67A24A2}"/>
            </a:ext>
          </a:extLst>
        </p:cNvPr>
        <p:cNvGrpSpPr/>
        <p:nvPr/>
      </p:nvGrpSpPr>
      <p:grpSpPr>
        <a:xfrm>
          <a:off x="0" y="0"/>
          <a:ext cx="0" cy="0"/>
          <a:chOff x="0" y="0"/>
          <a:chExt cx="0" cy="0"/>
        </a:xfrm>
      </p:grpSpPr>
      <p:sp>
        <p:nvSpPr>
          <p:cNvPr id="39" name="TextBox 38">
            <a:extLst>
              <a:ext uri="{FF2B5EF4-FFF2-40B4-BE49-F238E27FC236}">
                <a16:creationId xmlns:a16="http://schemas.microsoft.com/office/drawing/2014/main" id="{CC706A24-C450-39BE-B8A2-A9D189C88714}"/>
              </a:ext>
            </a:extLst>
          </p:cNvPr>
          <p:cNvSpPr txBox="1"/>
          <p:nvPr/>
        </p:nvSpPr>
        <p:spPr>
          <a:xfrm>
            <a:off x="377507" y="1384980"/>
            <a:ext cx="6804660" cy="338554"/>
          </a:xfrm>
          <a:prstGeom prst="rect">
            <a:avLst/>
          </a:prstGeom>
          <a:noFill/>
        </p:spPr>
        <p:txBody>
          <a:bodyPr wrap="square" rtlCol="0">
            <a:spAutoFit/>
          </a:bodyPr>
          <a:lstStyle/>
          <a:p>
            <a:r>
              <a:rPr lang="en-NZ" sz="1600" b="1" dirty="0"/>
              <a:t>Notes       </a:t>
            </a:r>
          </a:p>
        </p:txBody>
      </p:sp>
      <p:sp>
        <p:nvSpPr>
          <p:cNvPr id="3" name="Rectangle: Rounded Corners 2">
            <a:extLst>
              <a:ext uri="{FF2B5EF4-FFF2-40B4-BE49-F238E27FC236}">
                <a16:creationId xmlns:a16="http://schemas.microsoft.com/office/drawing/2014/main" id="{29657C09-8A6E-6693-661F-8A7D2F074901}"/>
              </a:ext>
            </a:extLst>
          </p:cNvPr>
          <p:cNvSpPr/>
          <p:nvPr/>
        </p:nvSpPr>
        <p:spPr>
          <a:xfrm>
            <a:off x="153671" y="1738551"/>
            <a:ext cx="6804659" cy="4936067"/>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28600" indent="-228600">
              <a:buAutoNum type="arabicPeriod"/>
            </a:pPr>
            <a:r>
              <a:rPr lang="en-NZ" sz="1100" b="1" dirty="0">
                <a:solidFill>
                  <a:schemeClr val="tx1"/>
                </a:solidFill>
              </a:rPr>
              <a:t>The Cremation Regulations 1973 define the term ‘near relative’ as meaning a spouse, civil union partner, or de facto partner who was living with the deceased immediately prior to their death, or a parent, or child (over 16 years) of the deceased, or any other relative who usually resided with the deceased. Therefore, the term ‘near relative’ does not cover a sibling who was not usually living with the deceased. However, regulation 5(3) also allows any person (including a sibling) sign the cremation application form if it is considered reasonable to do by the cremation authority and that sufficient reason is given why the executor or near relative (as defined) did not sign.  </a:t>
            </a:r>
          </a:p>
          <a:p>
            <a:r>
              <a:rPr lang="en-NZ" sz="1100" b="1" dirty="0">
                <a:solidFill>
                  <a:schemeClr val="tx1"/>
                </a:solidFill>
              </a:rPr>
              <a:t>   </a:t>
            </a:r>
          </a:p>
          <a:p>
            <a:pPr marL="228600" indent="-228600">
              <a:buFont typeface="+mj-lt"/>
              <a:buAutoNum type="arabicPeriod" startAt="2"/>
            </a:pPr>
            <a:r>
              <a:rPr lang="en-NZ" sz="1100" b="1" dirty="0">
                <a:solidFill>
                  <a:schemeClr val="tx1"/>
                </a:solidFill>
              </a:rPr>
              <a:t>In some cases the medical referee will need to examine other documentation. For example, as part of the COVID-19 response an exemption to a requirement of regulation 7 was made so that a Form B cremation certificates could be issued without examining the deceased in situations where a person has died in a residential care facility, rest home or other long term in-patient facility, and where the death is not unexpected.  In such cases the medical referee must also examine an embalmer’s certificate and a Deceased Verification Form provided by the funeral director.  </a:t>
            </a:r>
          </a:p>
          <a:p>
            <a:pPr marL="228600" indent="-228600">
              <a:buFont typeface="+mj-lt"/>
              <a:buAutoNum type="arabicPeriod" startAt="2"/>
            </a:pPr>
            <a:endParaRPr lang="en-NZ" sz="1100" b="1" dirty="0">
              <a:solidFill>
                <a:schemeClr val="tx1"/>
              </a:solidFill>
            </a:endParaRPr>
          </a:p>
          <a:p>
            <a:pPr marL="228600" indent="-228600">
              <a:buFont typeface="+mj-lt"/>
              <a:buAutoNum type="arabicPeriod" startAt="2"/>
            </a:pPr>
            <a:r>
              <a:rPr lang="en-NZ" sz="1100" b="1" dirty="0">
                <a:solidFill>
                  <a:schemeClr val="tx1"/>
                </a:solidFill>
              </a:rPr>
              <a:t>Some cremation-related documents are not available on Death Documents and medical </a:t>
            </a:r>
            <a:r>
              <a:rPr lang="en-NZ" sz="1100" b="1">
                <a:solidFill>
                  <a:schemeClr val="tx1"/>
                </a:solidFill>
              </a:rPr>
              <a:t>referees need </a:t>
            </a:r>
            <a:r>
              <a:rPr lang="en-NZ" sz="1100" b="1" dirty="0">
                <a:solidFill>
                  <a:schemeClr val="tx1"/>
                </a:solidFill>
              </a:rPr>
              <a:t>to obtain them from other sources (</a:t>
            </a:r>
            <a:r>
              <a:rPr lang="en-NZ" sz="1100" b="1" dirty="0" err="1">
                <a:solidFill>
                  <a:schemeClr val="tx1"/>
                </a:solidFill>
              </a:rPr>
              <a:t>eg</a:t>
            </a:r>
            <a:r>
              <a:rPr lang="en-NZ" sz="1100" b="1" dirty="0">
                <a:solidFill>
                  <a:schemeClr val="tx1"/>
                </a:solidFill>
              </a:rPr>
              <a:t>, a Cremation Application Form A).  Medical Certificates of Causes of </a:t>
            </a:r>
            <a:r>
              <a:rPr lang="en-NZ" sz="1100" b="1" dirty="0" err="1">
                <a:solidFill>
                  <a:schemeClr val="tx1"/>
                </a:solidFill>
              </a:rPr>
              <a:t>Fetal</a:t>
            </a:r>
            <a:r>
              <a:rPr lang="en-NZ" sz="1100" b="1" dirty="0">
                <a:solidFill>
                  <a:schemeClr val="tx1"/>
                </a:solidFill>
              </a:rPr>
              <a:t> and Neonatal Death (HP4721)) are expected to be added to Death Documents in 2024.</a:t>
            </a:r>
          </a:p>
          <a:p>
            <a:pPr marL="228600" indent="-228600">
              <a:buAutoNum type="arabicPeriod" startAt="2"/>
            </a:pPr>
            <a:endParaRPr lang="en-NZ" sz="1100" b="1" dirty="0">
              <a:solidFill>
                <a:schemeClr val="tx1"/>
              </a:solidFill>
            </a:endParaRPr>
          </a:p>
          <a:p>
            <a:pPr marL="228600" indent="-228600">
              <a:buAutoNum type="arabicPeriod" startAt="2"/>
            </a:pPr>
            <a:endParaRPr lang="en-NZ" sz="1100" b="1" dirty="0">
              <a:solidFill>
                <a:schemeClr val="tx1"/>
              </a:solidFill>
            </a:endParaRPr>
          </a:p>
          <a:p>
            <a:pPr marL="228600" indent="-228600">
              <a:buAutoNum type="arabicPeriod" startAt="2"/>
            </a:pPr>
            <a:endParaRPr lang="en-NZ" sz="1100" b="1" dirty="0">
              <a:solidFill>
                <a:schemeClr val="tx1"/>
              </a:solidFill>
            </a:endParaRPr>
          </a:p>
          <a:p>
            <a:pPr marL="228600" indent="-228600">
              <a:buAutoNum type="arabicPeriod" startAt="2"/>
            </a:pPr>
            <a:endParaRPr lang="en-NZ" sz="1100" b="1" dirty="0">
              <a:solidFill>
                <a:schemeClr val="tx1"/>
              </a:solidFill>
            </a:endParaRPr>
          </a:p>
          <a:p>
            <a:pPr marL="228600" indent="-228600">
              <a:buAutoNum type="arabicPeriod" startAt="2"/>
            </a:pPr>
            <a:endParaRPr lang="en-NZ" sz="1100" b="1" dirty="0">
              <a:solidFill>
                <a:schemeClr val="tx1"/>
              </a:solidFill>
            </a:endParaRPr>
          </a:p>
          <a:p>
            <a:pPr marL="228600" indent="-228600">
              <a:buAutoNum type="arabicPeriod" startAt="2"/>
            </a:pPr>
            <a:endParaRPr lang="en-NZ" sz="1100" b="1" dirty="0">
              <a:solidFill>
                <a:schemeClr val="tx1"/>
              </a:solidFill>
            </a:endParaRPr>
          </a:p>
          <a:p>
            <a:pPr marL="228600" indent="-228600">
              <a:buAutoNum type="arabicPeriod" startAt="2"/>
            </a:pPr>
            <a:endParaRPr lang="en-NZ" sz="1100" b="1" dirty="0">
              <a:solidFill>
                <a:schemeClr val="tx1"/>
              </a:solidFill>
            </a:endParaRPr>
          </a:p>
          <a:p>
            <a:pPr marL="228600" indent="-228600">
              <a:buAutoNum type="arabicPeriod" startAt="2"/>
            </a:pPr>
            <a:endParaRPr lang="en-NZ" sz="1100" b="1" dirty="0">
              <a:solidFill>
                <a:schemeClr val="tx1"/>
              </a:solidFill>
            </a:endParaRPr>
          </a:p>
          <a:p>
            <a:endParaRPr lang="en-NZ" sz="1000" b="1" dirty="0">
              <a:solidFill>
                <a:schemeClr val="tx1"/>
              </a:solidFill>
            </a:endParaRPr>
          </a:p>
        </p:txBody>
      </p:sp>
      <p:pic>
        <p:nvPicPr>
          <p:cNvPr id="2" name="Picture 1">
            <a:extLst>
              <a:ext uri="{FF2B5EF4-FFF2-40B4-BE49-F238E27FC236}">
                <a16:creationId xmlns:a16="http://schemas.microsoft.com/office/drawing/2014/main" id="{AF297D58-CFA1-5A91-6723-D11A395F8EE9}"/>
              </a:ext>
            </a:extLst>
          </p:cNvPr>
          <p:cNvPicPr>
            <a:picLocks noChangeAspect="1"/>
          </p:cNvPicPr>
          <p:nvPr/>
        </p:nvPicPr>
        <p:blipFill>
          <a:blip r:embed="rId2"/>
          <a:stretch>
            <a:fillRect/>
          </a:stretch>
        </p:blipFill>
        <p:spPr>
          <a:xfrm>
            <a:off x="6076" y="0"/>
            <a:ext cx="7553599" cy="938865"/>
          </a:xfrm>
          <a:prstGeom prst="rect">
            <a:avLst/>
          </a:prstGeom>
        </p:spPr>
      </p:pic>
      <p:pic>
        <p:nvPicPr>
          <p:cNvPr id="4" name="Picture 3">
            <a:extLst>
              <a:ext uri="{FF2B5EF4-FFF2-40B4-BE49-F238E27FC236}">
                <a16:creationId xmlns:a16="http://schemas.microsoft.com/office/drawing/2014/main" id="{913968D0-1C54-C010-283E-0D1E5F05D2D1}"/>
              </a:ext>
            </a:extLst>
          </p:cNvPr>
          <p:cNvPicPr>
            <a:picLocks noChangeAspect="1"/>
          </p:cNvPicPr>
          <p:nvPr/>
        </p:nvPicPr>
        <p:blipFill>
          <a:blip r:embed="rId3"/>
          <a:stretch>
            <a:fillRect/>
          </a:stretch>
        </p:blipFill>
        <p:spPr>
          <a:xfrm>
            <a:off x="5341015" y="677248"/>
            <a:ext cx="1841152" cy="323116"/>
          </a:xfrm>
          <a:prstGeom prst="rect">
            <a:avLst/>
          </a:prstGeom>
        </p:spPr>
      </p:pic>
    </p:spTree>
    <p:extLst>
      <p:ext uri="{BB962C8B-B14F-4D97-AF65-F5344CB8AC3E}">
        <p14:creationId xmlns:p14="http://schemas.microsoft.com/office/powerpoint/2010/main" val="42427348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rchiveProject xmlns="ea7a09f2-b8a1-4fbf-adfd-e286ce2b53cb">no</ArchiveProject>
    <Date xmlns="5f5abf06-34ba-4fcf-8754-5b64340556e4" xsi:nil="true"/>
    <lcf76f155ced4ddcb4097134ff3c332f xmlns="5f5abf06-34ba-4fcf-8754-5b64340556e4">
      <Terms xmlns="http://schemas.microsoft.com/office/infopath/2007/PartnerControls"/>
    </lcf76f155ced4ddcb4097134ff3c332f>
    <TaxCatchAll xmlns="ea7a09f2-b8a1-4fbf-adfd-e286ce2b53c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175C0B61E77FB4794DB78E7976197F1" ma:contentTypeVersion="21" ma:contentTypeDescription="Create a new document." ma:contentTypeScope="" ma:versionID="3315a662c244827ef4b08ef994667200">
  <xsd:schema xmlns:xsd="http://www.w3.org/2001/XMLSchema" xmlns:xs="http://www.w3.org/2001/XMLSchema" xmlns:p="http://schemas.microsoft.com/office/2006/metadata/properties" xmlns:ns2="5f5abf06-34ba-4fcf-8754-5b64340556e4" xmlns:ns3="ea7a09f2-b8a1-4fbf-adfd-e286ce2b53cb" targetNamespace="http://schemas.microsoft.com/office/2006/metadata/properties" ma:root="true" ma:fieldsID="285478708868453d38f3e09fef08111a" ns2:_="" ns3:_="">
    <xsd:import namespace="5f5abf06-34ba-4fcf-8754-5b64340556e4"/>
    <xsd:import namespace="ea7a09f2-b8a1-4fbf-adfd-e286ce2b53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3:ArchiveProject" minOccurs="0"/>
                <xsd:element ref="ns2:MediaServiceObjectDetectorVersions" minOccurs="0"/>
                <xsd:element ref="ns2:Dat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5abf06-34ba-4fcf-8754-5b64340556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be3efed-c0ca-4f15-ac61-7d69f3171c2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Date" ma:index="26" nillable="true" ma:displayName="Date" ma:format="DateOnly" ma:internalName="Date">
      <xsd:simpleType>
        <xsd:restriction base="dms:DateTime"/>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a7a09f2-b8a1-4fbf-adfd-e286ce2b53c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5aacad0-4e2b-4935-9afb-6cbf22aee123}" ma:internalName="TaxCatchAll" ma:showField="CatchAllData" ma:web="ea7a09f2-b8a1-4fbf-adfd-e286ce2b53cb">
      <xsd:complexType>
        <xsd:complexContent>
          <xsd:extension base="dms:MultiChoiceLookup">
            <xsd:sequence>
              <xsd:element name="Value" type="dms:Lookup" maxOccurs="unbounded" minOccurs="0" nillable="true"/>
            </xsd:sequence>
          </xsd:extension>
        </xsd:complexContent>
      </xsd:complexType>
    </xsd:element>
    <xsd:element name="ArchiveProject" ma:index="24" nillable="true" ma:displayName="ArchiveProject" ma:default="no" ma:description="Set this to yes to Archive a Project" ma:format="Dropdown" ma:indexed="true" ma:internalName="ArchiveProject">
      <xsd:simpleType>
        <xsd:restriction base="dms:Choice">
          <xsd:enumeration value="no"/>
          <xsd:enumeration value="y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AEA596-23ED-4F5F-A080-17B85772C8BC}">
  <ds:schemaRefs>
    <ds:schemaRef ds:uri="http://purl.org/dc/elements/1.1/"/>
    <ds:schemaRef ds:uri="http://purl.org/dc/terms/"/>
    <ds:schemaRef ds:uri="http://schemas.microsoft.com/office/infopath/2007/PartnerControls"/>
    <ds:schemaRef ds:uri="http://schemas.microsoft.com/office/2006/metadata/properties"/>
    <ds:schemaRef ds:uri="http://www.w3.org/XML/1998/namespace"/>
    <ds:schemaRef ds:uri="http://schemas.microsoft.com/office/2006/documentManagement/types"/>
    <ds:schemaRef ds:uri="5f5abf06-34ba-4fcf-8754-5b64340556e4"/>
    <ds:schemaRef ds:uri="ea7a09f2-b8a1-4fbf-adfd-e286ce2b53cb"/>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395070DC-2E7E-4A0A-B214-ED72B2DFB6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5abf06-34ba-4fcf-8754-5b64340556e4"/>
    <ds:schemaRef ds:uri="ea7a09f2-b8a1-4fbf-adfd-e286ce2b53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2259FE-A0B0-4E61-B05E-1AC385CE53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1689</TotalTime>
  <Words>1134</Words>
  <Application>Microsoft Office PowerPoint</Application>
  <PresentationFormat>Custom</PresentationFormat>
  <Paragraphs>51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 Smith</dc:creator>
  <cp:lastModifiedBy>Rob Smith</cp:lastModifiedBy>
  <cp:revision>1</cp:revision>
  <cp:lastPrinted>2024-03-06T04:11:11Z</cp:lastPrinted>
  <dcterms:created xsi:type="dcterms:W3CDTF">2023-10-16T01:46:28Z</dcterms:created>
  <dcterms:modified xsi:type="dcterms:W3CDTF">2024-03-07T02:28:36Z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0x0101000175C0B61E77FB4794DB78E7976197F1</vt:lpwstr>
  </property>
  <property fmtid="{D5CDD505-2E9C-101B-9397-08002B2CF9AE}" pid="3" name="MediaServiceImageTags">
    <vt:lpwstr/>
  </property>
</Properties>
</file>